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sldIdLst>
    <p:sldId id="259" r:id="rId3"/>
    <p:sldId id="298" r:id="rId4"/>
    <p:sldId id="299" r:id="rId5"/>
    <p:sldId id="310" r:id="rId6"/>
    <p:sldId id="304" r:id="rId7"/>
    <p:sldId id="309" r:id="rId8"/>
    <p:sldId id="294" r:id="rId9"/>
    <p:sldId id="30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1028E-3074-679F-014C-699273D758FB}" v="495" dt="2022-02-16T10:07:30.165"/>
    <p1510:client id="{13C3D230-7F69-2AB2-F62D-2DEE9E32E439}" v="3" dt="2021-06-09T06:57:57.163"/>
    <p1510:client id="{18E78ACB-52E5-907E-821B-F33C209E0B8B}" v="250" dt="2022-02-11T07:44:29.622"/>
    <p1510:client id="{2843748D-7F2B-AF38-FCA5-92DD855C3916}" v="980" dt="2022-02-14T07:47:47.752"/>
    <p1510:client id="{2E90FCB9-08F0-FE15-FB9D-757F65122A34}" v="1098" dt="2022-02-09T17:06:20.555"/>
    <p1510:client id="{300E0568-1038-FEA5-8B74-8C6C744B9849}" v="222" dt="2022-02-14T12:19:07.763"/>
    <p1510:client id="{4C43B199-4D49-B829-10B7-6B88ABFE654A}" v="1" dt="2022-01-05T15:57:42.649"/>
    <p1510:client id="{4F92C170-071D-46CB-80CD-DA446E161BC1}" v="4" dt="2021-06-10T05:39:55.295"/>
    <p1510:client id="{5D92AB6F-9F1A-4415-B5EF-16076237C214}" v="1" dt="2021-06-09T06:47:07.833"/>
    <p1510:client id="{66F5A85B-2ED9-0604-49D0-C9A9C431F0A6}" v="52" dt="2022-02-18T10:03:51.141"/>
    <p1510:client id="{73836CD6-3756-A61F-A9DA-1DDA65AFEAA8}" v="58" dt="2022-02-17T16:47:55.858"/>
    <p1510:client id="{8AB2BAED-515C-42DE-939C-DAF4B039CD9D}" v="3" dt="2022-02-13T08:51:32.801"/>
    <p1510:client id="{8B0F568B-08B6-E54C-5E87-7A8A59577385}" v="631" dt="2021-06-09T09:12:25.027"/>
    <p1510:client id="{8D6BAB21-4E4E-125E-4E18-EE5B1214A223}" v="76" dt="2021-06-09T07:26:12.704"/>
    <p1510:client id="{AC6B53D7-DEA2-FDC5-6D01-E15F75CBF47B}" v="253" dt="2022-02-14T11:56:49.152"/>
    <p1510:client id="{B2581E64-6107-819D-61AB-A21D2F37DD05}" v="480" dt="2022-02-16T12:44:28.024"/>
    <p1510:client id="{CF59C066-BBA5-F014-146B-556D29F4CDF0}" v="120" dt="2022-02-10T10:00:19.500"/>
    <p1510:client id="{D48304D3-35E6-B52E-4F4C-7A911852C73E}" v="10" dt="2021-06-09T16:14:52.321"/>
    <p1510:client id="{D869B320-096C-099E-8C27-F50B060F9B85}" v="418" dt="2021-06-08T13:52:40.536"/>
    <p1510:client id="{D9D173E7-B1A2-AC0D-1BA6-7711DAC7B55E}" v="1403" dt="2021-06-09T07:26:25.372"/>
    <p1510:client id="{E2F58087-978D-E991-B1C5-9B1C5F101861}" v="1257" dt="2022-02-09T14:08:03.908"/>
    <p1510:client id="{F80E477E-2795-4928-A2EE-5FA506088A28}" v="9" dt="2021-06-10T05:21:54.204"/>
    <p1510:client id="{FEC0677C-42B7-AD57-433C-BB10EB88301C}" v="340" dt="2022-02-08T12:08:57.76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23" Type="http://schemas.microsoft.com/office/2015/10/relationships/revisionInfo" Target="revisionInfo.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Vorein" userId="S::christian.vorein@germanschool.co.ke::005b52ac-a4d1-4963-ba7e-517a53bb3f50" providerId="AD" clId="Web-{B2581E64-6107-819D-61AB-A21D2F37DD05}"/>
    <pc:docChg chg="modSld">
      <pc:chgData name="Christian  Vorein" userId="S::christian.vorein@germanschool.co.ke::005b52ac-a4d1-4963-ba7e-517a53bb3f50" providerId="AD" clId="Web-{B2581E64-6107-819D-61AB-A21D2F37DD05}" dt="2022-02-16T12:44:28.024" v="345" actId="1076"/>
      <pc:docMkLst>
        <pc:docMk/>
      </pc:docMkLst>
      <pc:sldChg chg="modSp">
        <pc:chgData name="Christian  Vorein" userId="S::christian.vorein@germanschool.co.ke::005b52ac-a4d1-4963-ba7e-517a53bb3f50" providerId="AD" clId="Web-{B2581E64-6107-819D-61AB-A21D2F37DD05}" dt="2022-02-16T12:44:28.024" v="345" actId="1076"/>
        <pc:sldMkLst>
          <pc:docMk/>
          <pc:sldMk cId="902817711" sldId="308"/>
        </pc:sldMkLst>
        <pc:spChg chg="mod">
          <ac:chgData name="Christian  Vorein" userId="S::christian.vorein@germanschool.co.ke::005b52ac-a4d1-4963-ba7e-517a53bb3f50" providerId="AD" clId="Web-{B2581E64-6107-819D-61AB-A21D2F37DD05}" dt="2022-02-16T12:41:27.520" v="247" actId="20577"/>
          <ac:spMkLst>
            <pc:docMk/>
            <pc:sldMk cId="902817711" sldId="308"/>
            <ac:spMk id="2" creationId="{5C026476-5098-468D-9387-F3C5B34FCAF5}"/>
          </ac:spMkLst>
        </pc:spChg>
        <pc:spChg chg="mod">
          <ac:chgData name="Christian  Vorein" userId="S::christian.vorein@germanschool.co.ke::005b52ac-a4d1-4963-ba7e-517a53bb3f50" providerId="AD" clId="Web-{B2581E64-6107-819D-61AB-A21D2F37DD05}" dt="2022-02-16T12:44:28.024" v="345" actId="1076"/>
          <ac:spMkLst>
            <pc:docMk/>
            <pc:sldMk cId="902817711" sldId="308"/>
            <ac:spMk id="3" creationId="{5D96B184-92A7-4C22-A170-713FB9E276BA}"/>
          </ac:spMkLst>
        </pc:spChg>
        <pc:spChg chg="mod">
          <ac:chgData name="Christian  Vorein" userId="S::christian.vorein@germanschool.co.ke::005b52ac-a4d1-4963-ba7e-517a53bb3f50" providerId="AD" clId="Web-{B2581E64-6107-819D-61AB-A21D2F37DD05}" dt="2022-02-16T12:44:19.180" v="343" actId="1076"/>
          <ac:spMkLst>
            <pc:docMk/>
            <pc:sldMk cId="902817711" sldId="308"/>
            <ac:spMk id="5" creationId="{7DD86BD9-1758-42FB-A6FF-A7D954838B85}"/>
          </ac:spMkLst>
        </pc:spChg>
        <pc:spChg chg="mod">
          <ac:chgData name="Christian  Vorein" userId="S::christian.vorein@germanschool.co.ke::005b52ac-a4d1-4963-ba7e-517a53bb3f50" providerId="AD" clId="Web-{B2581E64-6107-819D-61AB-A21D2F37DD05}" dt="2022-02-16T12:40:04.596" v="217" actId="20577"/>
          <ac:spMkLst>
            <pc:docMk/>
            <pc:sldMk cId="902817711" sldId="308"/>
            <ac:spMk id="6" creationId="{66979759-3758-47BA-9478-C1358C9936A3}"/>
          </ac:spMkLst>
        </pc:spChg>
        <pc:spChg chg="mod">
          <ac:chgData name="Christian  Vorein" userId="S::christian.vorein@germanschool.co.ke::005b52ac-a4d1-4963-ba7e-517a53bb3f50" providerId="AD" clId="Web-{B2581E64-6107-819D-61AB-A21D2F37DD05}" dt="2022-02-16T12:40:46.566" v="226" actId="20577"/>
          <ac:spMkLst>
            <pc:docMk/>
            <pc:sldMk cId="902817711" sldId="308"/>
            <ac:spMk id="7" creationId="{7DE624A6-FA68-4641-8F2B-A1334AD7ADB3}"/>
          </ac:spMkLst>
        </pc:spChg>
        <pc:spChg chg="mod">
          <ac:chgData name="Christian  Vorein" userId="S::christian.vorein@germanschool.co.ke::005b52ac-a4d1-4963-ba7e-517a53bb3f50" providerId="AD" clId="Web-{B2581E64-6107-819D-61AB-A21D2F37DD05}" dt="2022-02-16T12:41:15.723" v="240" actId="20577"/>
          <ac:spMkLst>
            <pc:docMk/>
            <pc:sldMk cId="902817711" sldId="308"/>
            <ac:spMk id="8" creationId="{AD85FF93-46C0-468A-84FD-E663F32FB3D2}"/>
          </ac:spMkLst>
        </pc:spChg>
        <pc:spChg chg="mod">
          <ac:chgData name="Christian  Vorein" userId="S::christian.vorein@germanschool.co.ke::005b52ac-a4d1-4963-ba7e-517a53bb3f50" providerId="AD" clId="Web-{B2581E64-6107-819D-61AB-A21D2F37DD05}" dt="2022-02-16T12:42:22.568" v="278" actId="20577"/>
          <ac:spMkLst>
            <pc:docMk/>
            <pc:sldMk cId="902817711" sldId="308"/>
            <ac:spMk id="11" creationId="{D7DABBD2-F207-4675-96BF-0A447D6C44C1}"/>
          </ac:spMkLst>
        </pc:spChg>
        <pc:spChg chg="mod">
          <ac:chgData name="Christian  Vorein" userId="S::christian.vorein@germanschool.co.ke::005b52ac-a4d1-4963-ba7e-517a53bb3f50" providerId="AD" clId="Web-{B2581E64-6107-819D-61AB-A21D2F37DD05}" dt="2022-02-16T12:42:57.350" v="286" actId="20577"/>
          <ac:spMkLst>
            <pc:docMk/>
            <pc:sldMk cId="902817711" sldId="308"/>
            <ac:spMk id="13" creationId="{EF5E1BBA-FC9F-48FA-A68F-C7E0B11BE60C}"/>
          </ac:spMkLst>
        </pc:spChg>
      </pc:sldChg>
      <pc:sldChg chg="modSp">
        <pc:chgData name="Christian  Vorein" userId="S::christian.vorein@germanschool.co.ke::005b52ac-a4d1-4963-ba7e-517a53bb3f50" providerId="AD" clId="Web-{B2581E64-6107-819D-61AB-A21D2F37DD05}" dt="2022-02-16T12:41:40.317" v="253" actId="20577"/>
        <pc:sldMkLst>
          <pc:docMk/>
          <pc:sldMk cId="1533545050" sldId="309"/>
        </pc:sldMkLst>
        <pc:spChg chg="mod">
          <ac:chgData name="Christian  Vorein" userId="S::christian.vorein@germanschool.co.ke::005b52ac-a4d1-4963-ba7e-517a53bb3f50" providerId="AD" clId="Web-{B2581E64-6107-819D-61AB-A21D2F37DD05}" dt="2022-02-16T12:41:40.317" v="253" actId="20577"/>
          <ac:spMkLst>
            <pc:docMk/>
            <pc:sldMk cId="1533545050" sldId="309"/>
            <ac:spMk id="2" creationId="{7234FB30-55FF-41BC-B54E-6E53460C9CC6}"/>
          </ac:spMkLst>
        </pc:spChg>
        <pc:spChg chg="mod">
          <ac:chgData name="Christian  Vorein" userId="S::christian.vorein@germanschool.co.ke::005b52ac-a4d1-4963-ba7e-517a53bb3f50" providerId="AD" clId="Web-{B2581E64-6107-819D-61AB-A21D2F37DD05}" dt="2022-02-16T12:39:55.268" v="198" actId="1076"/>
          <ac:spMkLst>
            <pc:docMk/>
            <pc:sldMk cId="1533545050" sldId="309"/>
            <ac:spMk id="3" creationId="{4243BF86-4456-4E04-83F5-2FE97DC86E75}"/>
          </ac:spMkLst>
        </pc:spChg>
        <pc:spChg chg="mod">
          <ac:chgData name="Christian  Vorein" userId="S::christian.vorein@germanschool.co.ke::005b52ac-a4d1-4963-ba7e-517a53bb3f50" providerId="AD" clId="Web-{B2581E64-6107-819D-61AB-A21D2F37DD05}" dt="2022-02-16T12:32:27.773" v="16" actId="20577"/>
          <ac:spMkLst>
            <pc:docMk/>
            <pc:sldMk cId="1533545050" sldId="309"/>
            <ac:spMk id="8" creationId="{0F3855CB-FA12-4C42-8F1F-E5B4C46379E9}"/>
          </ac:spMkLst>
        </pc:spChg>
        <pc:spChg chg="mod">
          <ac:chgData name="Christian  Vorein" userId="S::christian.vorein@germanschool.co.ke::005b52ac-a4d1-4963-ba7e-517a53bb3f50" providerId="AD" clId="Web-{B2581E64-6107-819D-61AB-A21D2F37DD05}" dt="2022-02-16T12:31:48.365" v="6" actId="20577"/>
          <ac:spMkLst>
            <pc:docMk/>
            <pc:sldMk cId="1533545050" sldId="309"/>
            <ac:spMk id="9" creationId="{E710D67B-8617-456A-A996-557AB3F72254}"/>
          </ac:spMkLst>
        </pc:spChg>
        <pc:spChg chg="mod">
          <ac:chgData name="Christian  Vorein" userId="S::christian.vorein@germanschool.co.ke::005b52ac-a4d1-4963-ba7e-517a53bb3f50" providerId="AD" clId="Web-{B2581E64-6107-819D-61AB-A21D2F37DD05}" dt="2022-02-16T12:33:53.634" v="59" actId="20577"/>
          <ac:spMkLst>
            <pc:docMk/>
            <pc:sldMk cId="1533545050" sldId="309"/>
            <ac:spMk id="12" creationId="{F1115488-249A-4CF1-8F0B-07567F23891C}"/>
          </ac:spMkLst>
        </pc:spChg>
        <pc:spChg chg="mod">
          <ac:chgData name="Christian  Vorein" userId="S::christian.vorein@germanschool.co.ke::005b52ac-a4d1-4963-ba7e-517a53bb3f50" providerId="AD" clId="Web-{B2581E64-6107-819D-61AB-A21D2F37DD05}" dt="2022-02-16T12:34:48.713" v="106" actId="20577"/>
          <ac:spMkLst>
            <pc:docMk/>
            <pc:sldMk cId="1533545050" sldId="309"/>
            <ac:spMk id="15" creationId="{1B9E464A-E492-46FB-A1E0-64C2B853F02A}"/>
          </ac:spMkLst>
        </pc:spChg>
      </pc:sldChg>
    </pc:docChg>
  </pc:docChgLst>
  <pc:docChgLst>
    <pc:chgData name="Christian  Vorein" userId="S::christian.vorein@germanschool.co.ke::005b52ac-a4d1-4963-ba7e-517a53bb3f50" providerId="AD" clId="Web-{73836CD6-3756-A61F-A9DA-1DDA65AFEAA8}"/>
    <pc:docChg chg="modSld">
      <pc:chgData name="Christian  Vorein" userId="S::christian.vorein@germanschool.co.ke::005b52ac-a4d1-4963-ba7e-517a53bb3f50" providerId="AD" clId="Web-{73836CD6-3756-A61F-A9DA-1DDA65AFEAA8}" dt="2022-02-17T16:47:55.858" v="30" actId="20577"/>
      <pc:docMkLst>
        <pc:docMk/>
      </pc:docMkLst>
      <pc:sldChg chg="addSp modSp">
        <pc:chgData name="Christian  Vorein" userId="S::christian.vorein@germanschool.co.ke::005b52ac-a4d1-4963-ba7e-517a53bb3f50" providerId="AD" clId="Web-{73836CD6-3756-A61F-A9DA-1DDA65AFEAA8}" dt="2022-02-17T16:47:55.858" v="30" actId="20577"/>
        <pc:sldMkLst>
          <pc:docMk/>
          <pc:sldMk cId="265055991" sldId="302"/>
        </pc:sldMkLst>
        <pc:spChg chg="add mod">
          <ac:chgData name="Christian  Vorein" userId="S::christian.vorein@germanschool.co.ke::005b52ac-a4d1-4963-ba7e-517a53bb3f50" providerId="AD" clId="Web-{73836CD6-3756-A61F-A9DA-1DDA65AFEAA8}" dt="2022-02-17T16:47:55.858" v="30" actId="20577"/>
          <ac:spMkLst>
            <pc:docMk/>
            <pc:sldMk cId="265055991" sldId="302"/>
            <ac:spMk id="6" creationId="{4B5CEB89-24CB-4D7F-9307-65B94D6FCA1B}"/>
          </ac:spMkLst>
        </pc:spChg>
        <pc:picChg chg="mod">
          <ac:chgData name="Christian  Vorein" userId="S::christian.vorein@germanschool.co.ke::005b52ac-a4d1-4963-ba7e-517a53bb3f50" providerId="AD" clId="Web-{73836CD6-3756-A61F-A9DA-1DDA65AFEAA8}" dt="2022-02-17T16:47:14.857" v="0" actId="1076"/>
          <ac:picMkLst>
            <pc:docMk/>
            <pc:sldMk cId="265055991" sldId="302"/>
            <ac:picMk id="7" creationId="{5E5FF692-36DD-4E38-A4C5-E45395869D28}"/>
          </ac:picMkLst>
        </pc:picChg>
      </pc:sldChg>
    </pc:docChg>
  </pc:docChgLst>
  <pc:docChgLst>
    <pc:chgData name="Christian  Vorein" userId="S::christian.vorein@germanschool.co.ke::005b52ac-a4d1-4963-ba7e-517a53bb3f50" providerId="AD" clId="Web-{66F5A85B-2ED9-0604-49D0-C9A9C431F0A6}"/>
    <pc:docChg chg="addSld modSld">
      <pc:chgData name="Christian  Vorein" userId="S::christian.vorein@germanschool.co.ke::005b52ac-a4d1-4963-ba7e-517a53bb3f50" providerId="AD" clId="Web-{66F5A85B-2ED9-0604-49D0-C9A9C431F0A6}" dt="2022-02-18T10:03:50.438" v="41" actId="20577"/>
      <pc:docMkLst>
        <pc:docMk/>
      </pc:docMkLst>
      <pc:sldChg chg="modSp">
        <pc:chgData name="Christian  Vorein" userId="S::christian.vorein@germanschool.co.ke::005b52ac-a4d1-4963-ba7e-517a53bb3f50" providerId="AD" clId="Web-{66F5A85B-2ED9-0604-49D0-C9A9C431F0A6}" dt="2022-02-18T10:01:44.790" v="8"/>
        <pc:sldMkLst>
          <pc:docMk/>
          <pc:sldMk cId="265055991" sldId="302"/>
        </pc:sldMkLst>
        <pc:spChg chg="mod">
          <ac:chgData name="Christian  Vorein" userId="S::christian.vorein@germanschool.co.ke::005b52ac-a4d1-4963-ba7e-517a53bb3f50" providerId="AD" clId="Web-{66F5A85B-2ED9-0604-49D0-C9A9C431F0A6}" dt="2022-02-18T10:01:44.790" v="8"/>
          <ac:spMkLst>
            <pc:docMk/>
            <pc:sldMk cId="265055991" sldId="302"/>
            <ac:spMk id="6" creationId="{4B5CEB89-24CB-4D7F-9307-65B94D6FCA1B}"/>
          </ac:spMkLst>
        </pc:spChg>
      </pc:sldChg>
      <pc:sldChg chg="delSp modSp delAnim">
        <pc:chgData name="Christian  Vorein" userId="S::christian.vorein@germanschool.co.ke::005b52ac-a4d1-4963-ba7e-517a53bb3f50" providerId="AD" clId="Web-{66F5A85B-2ED9-0604-49D0-C9A9C431F0A6}" dt="2022-02-18T10:02:05.791" v="11"/>
        <pc:sldMkLst>
          <pc:docMk/>
          <pc:sldMk cId="3614710209" sldId="304"/>
        </pc:sldMkLst>
        <pc:picChg chg="del mod">
          <ac:chgData name="Christian  Vorein" userId="S::christian.vorein@germanschool.co.ke::005b52ac-a4d1-4963-ba7e-517a53bb3f50" providerId="AD" clId="Web-{66F5A85B-2ED9-0604-49D0-C9A9C431F0A6}" dt="2022-02-18T10:02:05.791" v="11"/>
          <ac:picMkLst>
            <pc:docMk/>
            <pc:sldMk cId="3614710209" sldId="304"/>
            <ac:picMk id="5" creationId="{F92405A7-8D94-48F9-BC09-29E63CD3416E}"/>
          </ac:picMkLst>
        </pc:picChg>
      </pc:sldChg>
      <pc:sldChg chg="addSp delSp modSp">
        <pc:chgData name="Christian  Vorein" userId="S::christian.vorein@germanschool.co.ke::005b52ac-a4d1-4963-ba7e-517a53bb3f50" providerId="AD" clId="Web-{66F5A85B-2ED9-0604-49D0-C9A9C431F0A6}" dt="2022-02-18T10:03:50.438" v="41" actId="20577"/>
        <pc:sldMkLst>
          <pc:docMk/>
          <pc:sldMk cId="902817711" sldId="308"/>
        </pc:sldMkLst>
        <pc:spChg chg="del">
          <ac:chgData name="Christian  Vorein" userId="S::christian.vorein@germanschool.co.ke::005b52ac-a4d1-4963-ba7e-517a53bb3f50" providerId="AD" clId="Web-{66F5A85B-2ED9-0604-49D0-C9A9C431F0A6}" dt="2022-02-18T10:03:19.874" v="30"/>
          <ac:spMkLst>
            <pc:docMk/>
            <pc:sldMk cId="902817711" sldId="308"/>
            <ac:spMk id="3" creationId="{5D96B184-92A7-4C22-A170-713FB9E276BA}"/>
          </ac:spMkLst>
        </pc:spChg>
        <pc:spChg chg="mod">
          <ac:chgData name="Christian  Vorein" userId="S::christian.vorein@germanschool.co.ke::005b52ac-a4d1-4963-ba7e-517a53bb3f50" providerId="AD" clId="Web-{66F5A85B-2ED9-0604-49D0-C9A9C431F0A6}" dt="2022-02-18T10:03:44.203" v="39" actId="1076"/>
          <ac:spMkLst>
            <pc:docMk/>
            <pc:sldMk cId="902817711" sldId="308"/>
            <ac:spMk id="5" creationId="{7DD86BD9-1758-42FB-A6FF-A7D954838B85}"/>
          </ac:spMkLst>
        </pc:spChg>
        <pc:spChg chg="add mod">
          <ac:chgData name="Christian  Vorein" userId="S::christian.vorein@germanschool.co.ke::005b52ac-a4d1-4963-ba7e-517a53bb3f50" providerId="AD" clId="Web-{66F5A85B-2ED9-0604-49D0-C9A9C431F0A6}" dt="2022-02-18T10:03:19.874" v="30"/>
          <ac:spMkLst>
            <pc:docMk/>
            <pc:sldMk cId="902817711" sldId="308"/>
            <ac:spMk id="9" creationId="{4E05182F-1E94-40BA-AA25-BABF3CC700C5}"/>
          </ac:spMkLst>
        </pc:spChg>
        <pc:spChg chg="mod">
          <ac:chgData name="Christian  Vorein" userId="S::christian.vorein@germanschool.co.ke::005b52ac-a4d1-4963-ba7e-517a53bb3f50" providerId="AD" clId="Web-{66F5A85B-2ED9-0604-49D0-C9A9C431F0A6}" dt="2022-02-18T10:03:50.438" v="41" actId="20577"/>
          <ac:spMkLst>
            <pc:docMk/>
            <pc:sldMk cId="902817711" sldId="308"/>
            <ac:spMk id="13" creationId="{EF5E1BBA-FC9F-48FA-A68F-C7E0B11BE60C}"/>
          </ac:spMkLst>
        </pc:spChg>
      </pc:sldChg>
      <pc:sldChg chg="delSp modSp delAnim">
        <pc:chgData name="Christian  Vorein" userId="S::christian.vorein@germanschool.co.ke::005b52ac-a4d1-4963-ba7e-517a53bb3f50" providerId="AD" clId="Web-{66F5A85B-2ED9-0604-49D0-C9A9C431F0A6}" dt="2022-02-18T10:03:03.592" v="27" actId="1076"/>
        <pc:sldMkLst>
          <pc:docMk/>
          <pc:sldMk cId="1533545050" sldId="309"/>
        </pc:sldMkLst>
        <pc:spChg chg="mod">
          <ac:chgData name="Christian  Vorein" userId="S::christian.vorein@germanschool.co.ke::005b52ac-a4d1-4963-ba7e-517a53bb3f50" providerId="AD" clId="Web-{66F5A85B-2ED9-0604-49D0-C9A9C431F0A6}" dt="2022-02-18T10:02:44.544" v="22" actId="1076"/>
          <ac:spMkLst>
            <pc:docMk/>
            <pc:sldMk cId="1533545050" sldId="309"/>
            <ac:spMk id="3" creationId="{4243BF86-4456-4E04-83F5-2FE97DC86E75}"/>
          </ac:spMkLst>
        </pc:spChg>
        <pc:spChg chg="mod">
          <ac:chgData name="Christian  Vorein" userId="S::christian.vorein@germanschool.co.ke::005b52ac-a4d1-4963-ba7e-517a53bb3f50" providerId="AD" clId="Web-{66F5A85B-2ED9-0604-49D0-C9A9C431F0A6}" dt="2022-02-18T10:02:56.466" v="25" actId="14100"/>
          <ac:spMkLst>
            <pc:docMk/>
            <pc:sldMk cId="1533545050" sldId="309"/>
            <ac:spMk id="8" creationId="{0F3855CB-FA12-4C42-8F1F-E5B4C46379E9}"/>
          </ac:spMkLst>
        </pc:spChg>
        <pc:spChg chg="mod">
          <ac:chgData name="Christian  Vorein" userId="S::christian.vorein@germanschool.co.ke::005b52ac-a4d1-4963-ba7e-517a53bb3f50" providerId="AD" clId="Web-{66F5A85B-2ED9-0604-49D0-C9A9C431F0A6}" dt="2022-02-18T10:02:32.199" v="18" actId="1076"/>
          <ac:spMkLst>
            <pc:docMk/>
            <pc:sldMk cId="1533545050" sldId="309"/>
            <ac:spMk id="9" creationId="{E710D67B-8617-456A-A996-557AB3F72254}"/>
          </ac:spMkLst>
        </pc:spChg>
        <pc:spChg chg="mod">
          <ac:chgData name="Christian  Vorein" userId="S::christian.vorein@germanschool.co.ke::005b52ac-a4d1-4963-ba7e-517a53bb3f50" providerId="AD" clId="Web-{66F5A85B-2ED9-0604-49D0-C9A9C431F0A6}" dt="2022-02-18T10:02:51.778" v="24" actId="14100"/>
          <ac:spMkLst>
            <pc:docMk/>
            <pc:sldMk cId="1533545050" sldId="309"/>
            <ac:spMk id="12" creationId="{F1115488-249A-4CF1-8F0B-07567F23891C}"/>
          </ac:spMkLst>
        </pc:spChg>
        <pc:spChg chg="mod">
          <ac:chgData name="Christian  Vorein" userId="S::christian.vorein@germanschool.co.ke::005b52ac-a4d1-4963-ba7e-517a53bb3f50" providerId="AD" clId="Web-{66F5A85B-2ED9-0604-49D0-C9A9C431F0A6}" dt="2022-02-18T10:03:03.592" v="27" actId="1076"/>
          <ac:spMkLst>
            <pc:docMk/>
            <pc:sldMk cId="1533545050" sldId="309"/>
            <ac:spMk id="15" creationId="{1B9E464A-E492-46FB-A1E0-64C2B853F02A}"/>
          </ac:spMkLst>
        </pc:spChg>
        <pc:picChg chg="del">
          <ac:chgData name="Christian  Vorein" userId="S::christian.vorein@germanschool.co.ke::005b52ac-a4d1-4963-ba7e-517a53bb3f50" providerId="AD" clId="Web-{66F5A85B-2ED9-0604-49D0-C9A9C431F0A6}" dt="2022-02-18T10:02:42.231" v="21"/>
          <ac:picMkLst>
            <pc:docMk/>
            <pc:sldMk cId="1533545050" sldId="309"/>
            <ac:picMk id="4" creationId="{86EAE177-FAD2-49FA-96D9-41A09D77B0BA}"/>
          </ac:picMkLst>
        </pc:picChg>
      </pc:sldChg>
      <pc:sldChg chg="addSp delSp modSp new">
        <pc:chgData name="Christian  Vorein" userId="S::christian.vorein@germanschool.co.ke::005b52ac-a4d1-4963-ba7e-517a53bb3f50" providerId="AD" clId="Web-{66F5A85B-2ED9-0604-49D0-C9A9C431F0A6}" dt="2022-02-18T10:03:37.781" v="38" actId="20577"/>
        <pc:sldMkLst>
          <pc:docMk/>
          <pc:sldMk cId="3742597085" sldId="310"/>
        </pc:sldMkLst>
        <pc:spChg chg="mod">
          <ac:chgData name="Christian  Vorein" userId="S::christian.vorein@germanschool.co.ke::005b52ac-a4d1-4963-ba7e-517a53bb3f50" providerId="AD" clId="Web-{66F5A85B-2ED9-0604-49D0-C9A9C431F0A6}" dt="2022-02-18T10:03:37.781" v="38" actId="20577"/>
          <ac:spMkLst>
            <pc:docMk/>
            <pc:sldMk cId="3742597085" sldId="310"/>
            <ac:spMk id="2" creationId="{DF9A0F8E-457C-4A4C-86D3-BB883DA0AC25}"/>
          </ac:spMkLst>
        </pc:spChg>
        <pc:spChg chg="del">
          <ac:chgData name="Christian  Vorein" userId="S::christian.vorein@germanschool.co.ke::005b52ac-a4d1-4963-ba7e-517a53bb3f50" providerId="AD" clId="Web-{66F5A85B-2ED9-0604-49D0-C9A9C431F0A6}" dt="2022-02-18T10:03:29.093" v="33"/>
          <ac:spMkLst>
            <pc:docMk/>
            <pc:sldMk cId="3742597085" sldId="310"/>
            <ac:spMk id="3" creationId="{08B1B45F-5935-4DC9-AB74-BA3923C2F694}"/>
          </ac:spMkLst>
        </pc:spChg>
        <pc:spChg chg="del">
          <ac:chgData name="Christian  Vorein" userId="S::christian.vorein@germanschool.co.ke::005b52ac-a4d1-4963-ba7e-517a53bb3f50" providerId="AD" clId="Web-{66F5A85B-2ED9-0604-49D0-C9A9C431F0A6}" dt="2022-02-18T10:03:30.593" v="34"/>
          <ac:spMkLst>
            <pc:docMk/>
            <pc:sldMk cId="3742597085" sldId="310"/>
            <ac:spMk id="4" creationId="{24E41218-77C9-42EF-AA59-9A7EC10DFAAA}"/>
          </ac:spMkLst>
        </pc:spChg>
        <pc:spChg chg="add">
          <ac:chgData name="Christian  Vorein" userId="S::christian.vorein@germanschool.co.ke::005b52ac-a4d1-4963-ba7e-517a53bb3f50" providerId="AD" clId="Web-{66F5A85B-2ED9-0604-49D0-C9A9C431F0A6}" dt="2022-02-18T10:03:25.749" v="32"/>
          <ac:spMkLst>
            <pc:docMk/>
            <pc:sldMk cId="3742597085" sldId="310"/>
            <ac:spMk id="5" creationId="{FDE04536-BFEC-4E64-948F-FF97AA10C0E7}"/>
          </ac:spMkLst>
        </pc:spChg>
      </pc:sldChg>
    </pc:docChg>
  </pc:docChgLst>
  <pc:docChgLst>
    <pc:chgData name="Christian  Vorein" userId="S::christian.vorein@germanschool.co.ke::005b52ac-a4d1-4963-ba7e-517a53bb3f50" providerId="AD" clId="Web-{0E41028E-3074-679F-014C-699273D758FB}"/>
    <pc:docChg chg="addSld delSld modSld sldOrd">
      <pc:chgData name="Christian  Vorein" userId="S::christian.vorein@germanschool.co.ke::005b52ac-a4d1-4963-ba7e-517a53bb3f50" providerId="AD" clId="Web-{0E41028E-3074-679F-014C-699273D758FB}" dt="2022-02-16T10:07:30.165" v="389"/>
      <pc:docMkLst>
        <pc:docMk/>
      </pc:docMkLst>
      <pc:sldChg chg="del ord">
        <pc:chgData name="Christian  Vorein" userId="S::christian.vorein@germanschool.co.ke::005b52ac-a4d1-4963-ba7e-517a53bb3f50" providerId="AD" clId="Web-{0E41028E-3074-679F-014C-699273D758FB}" dt="2022-02-16T10:07:13.665" v="385"/>
        <pc:sldMkLst>
          <pc:docMk/>
          <pc:sldMk cId="4210175640" sldId="283"/>
        </pc:sldMkLst>
      </pc:sldChg>
      <pc:sldChg chg="ord">
        <pc:chgData name="Christian  Vorein" userId="S::christian.vorein@germanschool.co.ke::005b52ac-a4d1-4963-ba7e-517a53bb3f50" providerId="AD" clId="Web-{0E41028E-3074-679F-014C-699273D758FB}" dt="2022-02-16T09:55:08.416" v="160"/>
        <pc:sldMkLst>
          <pc:docMk/>
          <pc:sldMk cId="2389262857" sldId="287"/>
        </pc:sldMkLst>
      </pc:sldChg>
      <pc:sldChg chg="del">
        <pc:chgData name="Christian  Vorein" userId="S::christian.vorein@germanschool.co.ke::005b52ac-a4d1-4963-ba7e-517a53bb3f50" providerId="AD" clId="Web-{0E41028E-3074-679F-014C-699273D758FB}" dt="2022-02-16T09:55:25.947" v="161"/>
        <pc:sldMkLst>
          <pc:docMk/>
          <pc:sldMk cId="3789004389" sldId="289"/>
        </pc:sldMkLst>
      </pc:sldChg>
      <pc:sldChg chg="del">
        <pc:chgData name="Christian  Vorein" userId="S::christian.vorein@germanschool.co.ke::005b52ac-a4d1-4963-ba7e-517a53bb3f50" providerId="AD" clId="Web-{0E41028E-3074-679F-014C-699273D758FB}" dt="2022-02-16T10:03:53.801" v="307"/>
        <pc:sldMkLst>
          <pc:docMk/>
          <pc:sldMk cId="952519380" sldId="291"/>
        </pc:sldMkLst>
      </pc:sldChg>
      <pc:sldChg chg="del">
        <pc:chgData name="Christian  Vorein" userId="S::christian.vorein@germanschool.co.ke::005b52ac-a4d1-4963-ba7e-517a53bb3f50" providerId="AD" clId="Web-{0E41028E-3074-679F-014C-699273D758FB}" dt="2022-02-16T09:44:52.497" v="50"/>
        <pc:sldMkLst>
          <pc:docMk/>
          <pc:sldMk cId="498861634" sldId="292"/>
        </pc:sldMkLst>
      </pc:sldChg>
      <pc:sldChg chg="addSp delSp modSp">
        <pc:chgData name="Christian  Vorein" userId="S::christian.vorein@germanschool.co.ke::005b52ac-a4d1-4963-ba7e-517a53bb3f50" providerId="AD" clId="Web-{0E41028E-3074-679F-014C-699273D758FB}" dt="2022-02-16T09:58:49.233" v="227" actId="1076"/>
        <pc:sldMkLst>
          <pc:docMk/>
          <pc:sldMk cId="2838868204" sldId="294"/>
        </pc:sldMkLst>
        <pc:spChg chg="mod">
          <ac:chgData name="Christian  Vorein" userId="S::christian.vorein@germanschool.co.ke::005b52ac-a4d1-4963-ba7e-517a53bb3f50" providerId="AD" clId="Web-{0E41028E-3074-679F-014C-699273D758FB}" dt="2022-02-16T09:58:39.514" v="219" actId="20577"/>
          <ac:spMkLst>
            <pc:docMk/>
            <pc:sldMk cId="2838868204" sldId="294"/>
            <ac:spMk id="2" creationId="{1A091986-B3C0-487C-80DC-000E467B07E3}"/>
          </ac:spMkLst>
        </pc:spChg>
        <pc:spChg chg="del">
          <ac:chgData name="Christian  Vorein" userId="S::christian.vorein@germanschool.co.ke::005b52ac-a4d1-4963-ba7e-517a53bb3f50" providerId="AD" clId="Web-{0E41028E-3074-679F-014C-699273D758FB}" dt="2022-02-16T09:57:33.731" v="201"/>
          <ac:spMkLst>
            <pc:docMk/>
            <pc:sldMk cId="2838868204" sldId="294"/>
            <ac:spMk id="4" creationId="{4D592AD9-1F3A-4D64-8FEF-941EAC0CA606}"/>
          </ac:spMkLst>
        </pc:spChg>
        <pc:spChg chg="del">
          <ac:chgData name="Christian  Vorein" userId="S::christian.vorein@germanschool.co.ke::005b52ac-a4d1-4963-ba7e-517a53bb3f50" providerId="AD" clId="Web-{0E41028E-3074-679F-014C-699273D758FB}" dt="2022-02-16T09:57:31.215" v="200"/>
          <ac:spMkLst>
            <pc:docMk/>
            <pc:sldMk cId="2838868204" sldId="294"/>
            <ac:spMk id="5" creationId="{1E9354AC-5A8B-4956-A096-D8FDE29ED9E5}"/>
          </ac:spMkLst>
        </pc:spChg>
        <pc:spChg chg="del">
          <ac:chgData name="Christian  Vorein" userId="S::christian.vorein@germanschool.co.ke::005b52ac-a4d1-4963-ba7e-517a53bb3f50" providerId="AD" clId="Web-{0E41028E-3074-679F-014C-699273D758FB}" dt="2022-02-16T09:57:22.059" v="197"/>
          <ac:spMkLst>
            <pc:docMk/>
            <pc:sldMk cId="2838868204" sldId="294"/>
            <ac:spMk id="6" creationId="{624A2568-C533-48F9-B6A4-80925167B4A6}"/>
          </ac:spMkLst>
        </pc:spChg>
        <pc:spChg chg="mod">
          <ac:chgData name="Christian  Vorein" userId="S::christian.vorein@germanschool.co.ke::005b52ac-a4d1-4963-ba7e-517a53bb3f50" providerId="AD" clId="Web-{0E41028E-3074-679F-014C-699273D758FB}" dt="2022-02-16T09:58:29.920" v="216" actId="1076"/>
          <ac:spMkLst>
            <pc:docMk/>
            <pc:sldMk cId="2838868204" sldId="294"/>
            <ac:spMk id="7" creationId="{9B719E60-6C83-435E-A7CA-F94DCD8120DD}"/>
          </ac:spMkLst>
        </pc:spChg>
        <pc:spChg chg="mod">
          <ac:chgData name="Christian  Vorein" userId="S::christian.vorein@germanschool.co.ke::005b52ac-a4d1-4963-ba7e-517a53bb3f50" providerId="AD" clId="Web-{0E41028E-3074-679F-014C-699273D758FB}" dt="2022-02-16T09:58:25.248" v="215" actId="20577"/>
          <ac:spMkLst>
            <pc:docMk/>
            <pc:sldMk cId="2838868204" sldId="294"/>
            <ac:spMk id="10" creationId="{07BA00A2-A63A-4D77-80DF-6CA1B7A27374}"/>
          </ac:spMkLst>
        </pc:spChg>
        <pc:spChg chg="mod">
          <ac:chgData name="Christian  Vorein" userId="S::christian.vorein@germanschool.co.ke::005b52ac-a4d1-4963-ba7e-517a53bb3f50" providerId="AD" clId="Web-{0E41028E-3074-679F-014C-699273D758FB}" dt="2022-02-16T09:58:34.139" v="217" actId="1076"/>
          <ac:spMkLst>
            <pc:docMk/>
            <pc:sldMk cId="2838868204" sldId="294"/>
            <ac:spMk id="11" creationId="{B7785FB2-6AC7-4E4B-AD1B-0EB30B9C568E}"/>
          </ac:spMkLst>
        </pc:spChg>
        <pc:spChg chg="add mod">
          <ac:chgData name="Christian  Vorein" userId="S::christian.vorein@germanschool.co.ke::005b52ac-a4d1-4963-ba7e-517a53bb3f50" providerId="AD" clId="Web-{0E41028E-3074-679F-014C-699273D758FB}" dt="2022-02-16T09:58:49.233" v="227" actId="1076"/>
          <ac:spMkLst>
            <pc:docMk/>
            <pc:sldMk cId="2838868204" sldId="294"/>
            <ac:spMk id="12" creationId="{1E69C97B-39F5-422F-8001-9070AE445AEF}"/>
          </ac:spMkLst>
        </pc:spChg>
        <pc:spChg chg="add mod">
          <ac:chgData name="Christian  Vorein" userId="S::christian.vorein@germanschool.co.ke::005b52ac-a4d1-4963-ba7e-517a53bb3f50" providerId="AD" clId="Web-{0E41028E-3074-679F-014C-699273D758FB}" dt="2022-02-16T09:58:41.107" v="221" actId="20577"/>
          <ac:spMkLst>
            <pc:docMk/>
            <pc:sldMk cId="2838868204" sldId="294"/>
            <ac:spMk id="13" creationId="{80C96FEB-0C58-4F60-B650-B8DCCF8DFC3A}"/>
          </ac:spMkLst>
        </pc:spChg>
        <pc:spChg chg="add mod">
          <ac:chgData name="Christian  Vorein" userId="S::christian.vorein@germanschool.co.ke::005b52ac-a4d1-4963-ba7e-517a53bb3f50" providerId="AD" clId="Web-{0E41028E-3074-679F-014C-699273D758FB}" dt="2022-02-16T09:58:47.561" v="226" actId="1076"/>
          <ac:spMkLst>
            <pc:docMk/>
            <pc:sldMk cId="2838868204" sldId="294"/>
            <ac:spMk id="14" creationId="{13FE3DB8-31AD-4A72-B4A6-8D7C5A18175A}"/>
          </ac:spMkLst>
        </pc:spChg>
      </pc:sldChg>
      <pc:sldChg chg="addSp delSp modSp">
        <pc:chgData name="Christian  Vorein" userId="S::christian.vorein@germanschool.co.ke::005b52ac-a4d1-4963-ba7e-517a53bb3f50" providerId="AD" clId="Web-{0E41028E-3074-679F-014C-699273D758FB}" dt="2022-02-16T09:59:29.015" v="232" actId="1076"/>
        <pc:sldMkLst>
          <pc:docMk/>
          <pc:sldMk cId="1691668893" sldId="295"/>
        </pc:sldMkLst>
        <pc:spChg chg="del">
          <ac:chgData name="Christian  Vorein" userId="S::christian.vorein@germanschool.co.ke::005b52ac-a4d1-4963-ba7e-517a53bb3f50" providerId="AD" clId="Web-{0E41028E-3074-679F-014C-699273D758FB}" dt="2022-02-16T09:59:12.249" v="230"/>
          <ac:spMkLst>
            <pc:docMk/>
            <pc:sldMk cId="1691668893" sldId="295"/>
            <ac:spMk id="4" creationId="{4D592AD9-1F3A-4D64-8FEF-941EAC0CA606}"/>
          </ac:spMkLst>
        </pc:spChg>
        <pc:spChg chg="del">
          <ac:chgData name="Christian  Vorein" userId="S::christian.vorein@germanschool.co.ke::005b52ac-a4d1-4963-ba7e-517a53bb3f50" providerId="AD" clId="Web-{0E41028E-3074-679F-014C-699273D758FB}" dt="2022-02-16T09:59:08.842" v="228"/>
          <ac:spMkLst>
            <pc:docMk/>
            <pc:sldMk cId="1691668893" sldId="295"/>
            <ac:spMk id="5" creationId="{1E9354AC-5A8B-4956-A096-D8FDE29ED9E5}"/>
          </ac:spMkLst>
        </pc:spChg>
        <pc:spChg chg="del">
          <ac:chgData name="Christian  Vorein" userId="S::christian.vorein@germanschool.co.ke::005b52ac-a4d1-4963-ba7e-517a53bb3f50" providerId="AD" clId="Web-{0E41028E-3074-679F-014C-699273D758FB}" dt="2022-02-16T09:59:10.749" v="229"/>
          <ac:spMkLst>
            <pc:docMk/>
            <pc:sldMk cId="1691668893" sldId="295"/>
            <ac:spMk id="6" creationId="{624A2568-C533-48F9-B6A4-80925167B4A6}"/>
          </ac:spMkLst>
        </pc:spChg>
        <pc:picChg chg="add mod">
          <ac:chgData name="Christian  Vorein" userId="S::christian.vorein@germanschool.co.ke::005b52ac-a4d1-4963-ba7e-517a53bb3f50" providerId="AD" clId="Web-{0E41028E-3074-679F-014C-699273D758FB}" dt="2022-02-16T09:59:29.015" v="232" actId="1076"/>
          <ac:picMkLst>
            <pc:docMk/>
            <pc:sldMk cId="1691668893" sldId="295"/>
            <ac:picMk id="7" creationId="{A48E6ABA-C4AE-450F-85D3-63A6B4E8EDE5}"/>
          </ac:picMkLst>
        </pc:picChg>
      </pc:sldChg>
      <pc:sldChg chg="modSp">
        <pc:chgData name="Christian  Vorein" userId="S::christian.vorein@germanschool.co.ke::005b52ac-a4d1-4963-ba7e-517a53bb3f50" providerId="AD" clId="Web-{0E41028E-3074-679F-014C-699273D758FB}" dt="2022-02-16T09:50:16.378" v="107" actId="1076"/>
        <pc:sldMkLst>
          <pc:docMk/>
          <pc:sldMk cId="456048508" sldId="298"/>
        </pc:sldMkLst>
        <pc:spChg chg="mod">
          <ac:chgData name="Christian  Vorein" userId="S::christian.vorein@germanschool.co.ke::005b52ac-a4d1-4963-ba7e-517a53bb3f50" providerId="AD" clId="Web-{0E41028E-3074-679F-014C-699273D758FB}" dt="2022-02-16T09:47:21.437" v="65" actId="20577"/>
          <ac:spMkLst>
            <pc:docMk/>
            <pc:sldMk cId="456048508" sldId="298"/>
            <ac:spMk id="5" creationId="{D23F9887-0F4E-4343-8F98-9CC87FC03D02}"/>
          </ac:spMkLst>
        </pc:spChg>
        <pc:spChg chg="mod">
          <ac:chgData name="Christian  Vorein" userId="S::christian.vorein@germanschool.co.ke::005b52ac-a4d1-4963-ba7e-517a53bb3f50" providerId="AD" clId="Web-{0E41028E-3074-679F-014C-699273D758FB}" dt="2022-02-16T09:49:26.502" v="87" actId="20577"/>
          <ac:spMkLst>
            <pc:docMk/>
            <pc:sldMk cId="456048508" sldId="298"/>
            <ac:spMk id="12" creationId="{C6387BDB-5E2D-194D-9E1C-2DDCCCD2A2DA}"/>
          </ac:spMkLst>
        </pc:spChg>
        <pc:spChg chg="mod">
          <ac:chgData name="Christian  Vorein" userId="S::christian.vorein@germanschool.co.ke::005b52ac-a4d1-4963-ba7e-517a53bb3f50" providerId="AD" clId="Web-{0E41028E-3074-679F-014C-699273D758FB}" dt="2022-02-16T09:50:09.519" v="106" actId="20577"/>
          <ac:spMkLst>
            <pc:docMk/>
            <pc:sldMk cId="456048508" sldId="298"/>
            <ac:spMk id="13" creationId="{C235C103-02B5-7A44-8056-EE8556764276}"/>
          </ac:spMkLst>
        </pc:spChg>
        <pc:spChg chg="mod">
          <ac:chgData name="Christian  Vorein" userId="S::christian.vorein@germanschool.co.ke::005b52ac-a4d1-4963-ba7e-517a53bb3f50" providerId="AD" clId="Web-{0E41028E-3074-679F-014C-699273D758FB}" dt="2022-02-16T09:47:31.640" v="73" actId="20577"/>
          <ac:spMkLst>
            <pc:docMk/>
            <pc:sldMk cId="456048508" sldId="298"/>
            <ac:spMk id="14" creationId="{753D712B-C21C-4AD5-9A19-850509B3F33D}"/>
          </ac:spMkLst>
        </pc:spChg>
        <pc:picChg chg="mod">
          <ac:chgData name="Christian  Vorein" userId="S::christian.vorein@germanschool.co.ke::005b52ac-a4d1-4963-ba7e-517a53bb3f50" providerId="AD" clId="Web-{0E41028E-3074-679F-014C-699273D758FB}" dt="2022-02-16T09:50:16.378" v="107" actId="1076"/>
          <ac:picMkLst>
            <pc:docMk/>
            <pc:sldMk cId="456048508" sldId="298"/>
            <ac:picMk id="1026" creationId="{14E4F49B-838D-5046-8552-B15CAD651AF7}"/>
          </ac:picMkLst>
        </pc:picChg>
      </pc:sldChg>
      <pc:sldChg chg="modSp">
        <pc:chgData name="Christian  Vorein" userId="S::christian.vorein@germanschool.co.ke::005b52ac-a4d1-4963-ba7e-517a53bb3f50" providerId="AD" clId="Web-{0E41028E-3074-679F-014C-699273D758FB}" dt="2022-02-16T09:45:53.607" v="60" actId="1076"/>
        <pc:sldMkLst>
          <pc:docMk/>
          <pc:sldMk cId="856075891" sldId="300"/>
        </pc:sldMkLst>
        <pc:picChg chg="mod">
          <ac:chgData name="Christian  Vorein" userId="S::christian.vorein@germanschool.co.ke::005b52ac-a4d1-4963-ba7e-517a53bb3f50" providerId="AD" clId="Web-{0E41028E-3074-679F-014C-699273D758FB}" dt="2022-02-16T09:45:53.607" v="60" actId="1076"/>
          <ac:picMkLst>
            <pc:docMk/>
            <pc:sldMk cId="856075891" sldId="300"/>
            <ac:picMk id="3074" creationId="{00000000-0000-0000-0000-000000000000}"/>
          </ac:picMkLst>
        </pc:picChg>
      </pc:sldChg>
      <pc:sldChg chg="new del">
        <pc:chgData name="Christian  Vorein" userId="S::christian.vorein@germanschool.co.ke::005b52ac-a4d1-4963-ba7e-517a53bb3f50" providerId="AD" clId="Web-{0E41028E-3074-679F-014C-699273D758FB}" dt="2022-02-16T09:42:12.556" v="2"/>
        <pc:sldMkLst>
          <pc:docMk/>
          <pc:sldMk cId="3938931381" sldId="301"/>
        </pc:sldMkLst>
      </pc:sldChg>
      <pc:sldChg chg="addSp delSp modSp add addAnim delAnim modAnim">
        <pc:chgData name="Christian  Vorein" userId="S::christian.vorein@germanschool.co.ke::005b52ac-a4d1-4963-ba7e-517a53bb3f50" providerId="AD" clId="Web-{0E41028E-3074-679F-014C-699273D758FB}" dt="2022-02-16T09:44:47.918" v="49"/>
        <pc:sldMkLst>
          <pc:docMk/>
          <pc:sldMk cId="265055991" sldId="302"/>
        </pc:sldMkLst>
        <pc:spChg chg="mod">
          <ac:chgData name="Christian  Vorein" userId="S::christian.vorein@germanschool.co.ke::005b52ac-a4d1-4963-ba7e-517a53bb3f50" providerId="AD" clId="Web-{0E41028E-3074-679F-014C-699273D758FB}" dt="2022-02-16T09:44:11.965" v="30" actId="1076"/>
          <ac:spMkLst>
            <pc:docMk/>
            <pc:sldMk cId="265055991" sldId="302"/>
            <ac:spMk id="4" creationId="{BD52635B-75D6-4745-86CC-4138B0BEA8E8}"/>
          </ac:spMkLst>
        </pc:spChg>
        <pc:spChg chg="mod">
          <ac:chgData name="Christian  Vorein" userId="S::christian.vorein@germanschool.co.ke::005b52ac-a4d1-4963-ba7e-517a53bb3f50" providerId="AD" clId="Web-{0E41028E-3074-679F-014C-699273D758FB}" dt="2022-02-16T09:44:33.840" v="41" actId="1076"/>
          <ac:spMkLst>
            <pc:docMk/>
            <pc:sldMk cId="265055991" sldId="302"/>
            <ac:spMk id="11" creationId="{062E7448-29E6-41D7-B475-6AC7658D8C2C}"/>
          </ac:spMkLst>
        </pc:spChg>
        <pc:graphicFrameChg chg="mod modGraphic">
          <ac:chgData name="Christian  Vorein" userId="S::christian.vorein@germanschool.co.ke::005b52ac-a4d1-4963-ba7e-517a53bb3f50" providerId="AD" clId="Web-{0E41028E-3074-679F-014C-699273D758FB}" dt="2022-02-16T09:42:34.728" v="17"/>
          <ac:graphicFrameMkLst>
            <pc:docMk/>
            <pc:sldMk cId="265055991" sldId="302"/>
            <ac:graphicFrameMk id="5" creationId="{F9D27CC0-4910-4A0E-A09D-FD5175A49537}"/>
          </ac:graphicFrameMkLst>
        </pc:graphicFrameChg>
        <pc:picChg chg="mod modCrop">
          <ac:chgData name="Christian  Vorein" userId="S::christian.vorein@germanschool.co.ke::005b52ac-a4d1-4963-ba7e-517a53bb3f50" providerId="AD" clId="Web-{0E41028E-3074-679F-014C-699273D758FB}" dt="2022-02-16T09:42:56.713" v="19"/>
          <ac:picMkLst>
            <pc:docMk/>
            <pc:sldMk cId="265055991" sldId="302"/>
            <ac:picMk id="3" creationId="{CCCB6D70-C694-4A9B-BCDE-D7F57DCC8A49}"/>
          </ac:picMkLst>
        </pc:picChg>
        <pc:picChg chg="del mod">
          <ac:chgData name="Christian  Vorein" userId="S::christian.vorein@germanschool.co.ke::005b52ac-a4d1-4963-ba7e-517a53bb3f50" providerId="AD" clId="Web-{0E41028E-3074-679F-014C-699273D758FB}" dt="2022-02-16T09:44:37.778" v="43"/>
          <ac:picMkLst>
            <pc:docMk/>
            <pc:sldMk cId="265055991" sldId="302"/>
            <ac:picMk id="6" creationId="{FA62B16E-4EEE-48BA-A03B-5380846700E2}"/>
          </ac:picMkLst>
        </pc:picChg>
        <pc:picChg chg="add mod">
          <ac:chgData name="Christian  Vorein" userId="S::christian.vorein@germanschool.co.ke::005b52ac-a4d1-4963-ba7e-517a53bb3f50" providerId="AD" clId="Web-{0E41028E-3074-679F-014C-699273D758FB}" dt="2022-02-16T09:44:44.543" v="47" actId="1076"/>
          <ac:picMkLst>
            <pc:docMk/>
            <pc:sldMk cId="265055991" sldId="302"/>
            <ac:picMk id="7" creationId="{5E5FF692-36DD-4E38-A4C5-E45395869D28}"/>
          </ac:picMkLst>
        </pc:picChg>
        <pc:picChg chg="del">
          <ac:chgData name="Christian  Vorein" userId="S::christian.vorein@germanschool.co.ke::005b52ac-a4d1-4963-ba7e-517a53bb3f50" providerId="AD" clId="Web-{0E41028E-3074-679F-014C-699273D758FB}" dt="2022-02-16T09:43:45.995" v="20"/>
          <ac:picMkLst>
            <pc:docMk/>
            <pc:sldMk cId="265055991" sldId="302"/>
            <ac:picMk id="10" creationId="{E89590E1-480E-4E80-A145-0469DAAC0BBE}"/>
          </ac:picMkLst>
        </pc:picChg>
        <pc:picChg chg="add mod">
          <ac:chgData name="Christian  Vorein" userId="S::christian.vorein@germanschool.co.ke::005b52ac-a4d1-4963-ba7e-517a53bb3f50" providerId="AD" clId="Web-{0E41028E-3074-679F-014C-699273D758FB}" dt="2022-02-16T09:43:56.839" v="22" actId="1076"/>
          <ac:picMkLst>
            <pc:docMk/>
            <pc:sldMk cId="265055991" sldId="302"/>
            <ac:picMk id="20" creationId="{640B49B6-D920-42A9-9385-CB28EF28D65F}"/>
          </ac:picMkLst>
        </pc:picChg>
      </pc:sldChg>
      <pc:sldChg chg="modSp add replId">
        <pc:chgData name="Christian  Vorein" userId="S::christian.vorein@germanschool.co.ke::005b52ac-a4d1-4963-ba7e-517a53bb3f50" providerId="AD" clId="Web-{0E41028E-3074-679F-014C-699273D758FB}" dt="2022-02-16T09:55:52.120" v="167" actId="20577"/>
        <pc:sldMkLst>
          <pc:docMk/>
          <pc:sldMk cId="3604091084" sldId="303"/>
        </pc:sldMkLst>
        <pc:graphicFrameChg chg="modGraphic">
          <ac:chgData name="Christian  Vorein" userId="S::christian.vorein@germanschool.co.ke::005b52ac-a4d1-4963-ba7e-517a53bb3f50" providerId="AD" clId="Web-{0E41028E-3074-679F-014C-699273D758FB}" dt="2022-02-16T09:55:52.120" v="167" actId="20577"/>
          <ac:graphicFrameMkLst>
            <pc:docMk/>
            <pc:sldMk cId="3604091084" sldId="303"/>
            <ac:graphicFrameMk id="14" creationId="{BCAC0409-17CF-424D-B947-21C9D16BA4D9}"/>
          </ac:graphicFrameMkLst>
        </pc:graphicFrameChg>
      </pc:sldChg>
      <pc:sldChg chg="addSp delSp modSp add addAnim delAnim modAnim">
        <pc:chgData name="Christian  Vorein" userId="S::christian.vorein@germanschool.co.ke::005b52ac-a4d1-4963-ba7e-517a53bb3f50" providerId="AD" clId="Web-{0E41028E-3074-679F-014C-699273D758FB}" dt="2022-02-16T10:02:12.940" v="282"/>
        <pc:sldMkLst>
          <pc:docMk/>
          <pc:sldMk cId="3614710209" sldId="304"/>
        </pc:sldMkLst>
        <pc:spChg chg="mod">
          <ac:chgData name="Christian  Vorein" userId="S::christian.vorein@germanschool.co.ke::005b52ac-a4d1-4963-ba7e-517a53bb3f50" providerId="AD" clId="Web-{0E41028E-3074-679F-014C-699273D758FB}" dt="2022-02-16T10:00:59.032" v="255" actId="20577"/>
          <ac:spMkLst>
            <pc:docMk/>
            <pc:sldMk cId="3614710209" sldId="304"/>
            <ac:spMk id="4" creationId="{BD52635B-75D6-4745-86CC-4138B0BEA8E8}"/>
          </ac:spMkLst>
        </pc:spChg>
        <pc:spChg chg="mod">
          <ac:chgData name="Christian  Vorein" userId="S::christian.vorein@germanschool.co.ke::005b52ac-a4d1-4963-ba7e-517a53bb3f50" providerId="AD" clId="Web-{0E41028E-3074-679F-014C-699273D758FB}" dt="2022-02-16T10:00:11.641" v="235" actId="20577"/>
          <ac:spMkLst>
            <pc:docMk/>
            <pc:sldMk cId="3614710209" sldId="304"/>
            <ac:spMk id="6" creationId="{33F643D7-77DA-4105-AADF-EDC8EEBD7AE6}"/>
          </ac:spMkLst>
        </pc:spChg>
        <pc:spChg chg="mod">
          <ac:chgData name="Christian  Vorein" userId="S::christian.vorein@germanschool.co.ke::005b52ac-a4d1-4963-ba7e-517a53bb3f50" providerId="AD" clId="Web-{0E41028E-3074-679F-014C-699273D758FB}" dt="2022-02-16T10:01:54.752" v="276" actId="20577"/>
          <ac:spMkLst>
            <pc:docMk/>
            <pc:sldMk cId="3614710209" sldId="304"/>
            <ac:spMk id="11" creationId="{062E7448-29E6-41D7-B475-6AC7658D8C2C}"/>
          </ac:spMkLst>
        </pc:spChg>
        <pc:picChg chg="add mod">
          <ac:chgData name="Christian  Vorein" userId="S::christian.vorein@germanschool.co.ke::005b52ac-a4d1-4963-ba7e-517a53bb3f50" providerId="AD" clId="Web-{0E41028E-3074-679F-014C-699273D758FB}" dt="2022-02-16T10:00:51.579" v="238" actId="1076"/>
          <ac:picMkLst>
            <pc:docMk/>
            <pc:sldMk cId="3614710209" sldId="304"/>
            <ac:picMk id="2" creationId="{E428FA1A-2887-44D7-B029-62400B1AB651}"/>
          </ac:picMkLst>
        </pc:picChg>
        <pc:picChg chg="del">
          <ac:chgData name="Christian  Vorein" userId="S::christian.vorein@germanschool.co.ke::005b52ac-a4d1-4963-ba7e-517a53bb3f50" providerId="AD" clId="Web-{0E41028E-3074-679F-014C-699273D758FB}" dt="2022-02-16T10:00:39.063" v="236"/>
          <ac:picMkLst>
            <pc:docMk/>
            <pc:sldMk cId="3614710209" sldId="304"/>
            <ac:picMk id="3" creationId="{CCCB6D70-C694-4A9B-BCDE-D7F57DCC8A49}"/>
          </ac:picMkLst>
        </pc:picChg>
        <pc:picChg chg="add mod">
          <ac:chgData name="Christian  Vorein" userId="S::christian.vorein@germanschool.co.ke::005b52ac-a4d1-4963-ba7e-517a53bb3f50" providerId="AD" clId="Web-{0E41028E-3074-679F-014C-699273D758FB}" dt="2022-02-16T10:02:04.990" v="280" actId="1076"/>
          <ac:picMkLst>
            <pc:docMk/>
            <pc:sldMk cId="3614710209" sldId="304"/>
            <ac:picMk id="5" creationId="{F92405A7-8D94-48F9-BC09-29E63CD3416E}"/>
          </ac:picMkLst>
        </pc:picChg>
        <pc:picChg chg="del">
          <ac:chgData name="Christian  Vorein" userId="S::christian.vorein@germanschool.co.ke::005b52ac-a4d1-4963-ba7e-517a53bb3f50" providerId="AD" clId="Web-{0E41028E-3074-679F-014C-699273D758FB}" dt="2022-02-16T10:01:03.407" v="256"/>
          <ac:picMkLst>
            <pc:docMk/>
            <pc:sldMk cId="3614710209" sldId="304"/>
            <ac:picMk id="10" creationId="{E89590E1-480E-4E80-A145-0469DAAC0BBE}"/>
          </ac:picMkLst>
        </pc:picChg>
        <pc:picChg chg="add mod">
          <ac:chgData name="Christian  Vorein" userId="S::christian.vorein@germanschool.co.ke::005b52ac-a4d1-4963-ba7e-517a53bb3f50" providerId="AD" clId="Web-{0E41028E-3074-679F-014C-699273D758FB}" dt="2022-02-16T10:01:18.142" v="260" actId="1076"/>
          <ac:picMkLst>
            <pc:docMk/>
            <pc:sldMk cId="3614710209" sldId="304"/>
            <ac:picMk id="19" creationId="{CE7ED8DC-47B4-4437-A91F-414ACBDB1556}"/>
          </ac:picMkLst>
        </pc:picChg>
        <pc:picChg chg="del mod">
          <ac:chgData name="Christian  Vorein" userId="S::christian.vorein@germanschool.co.ke::005b52ac-a4d1-4963-ba7e-517a53bb3f50" providerId="AD" clId="Web-{0E41028E-3074-679F-014C-699273D758FB}" dt="2022-02-16T10:02:00.018" v="278"/>
          <ac:picMkLst>
            <pc:docMk/>
            <pc:sldMk cId="3614710209" sldId="304"/>
            <ac:picMk id="29" creationId="{F3A56C94-EAF6-476D-B1A3-2A8850FB677E}"/>
          </ac:picMkLst>
        </pc:picChg>
      </pc:sldChg>
      <pc:sldChg chg="new del">
        <pc:chgData name="Christian  Vorein" userId="S::christian.vorein@germanschool.co.ke::005b52ac-a4d1-4963-ba7e-517a53bb3f50" providerId="AD" clId="Web-{0E41028E-3074-679F-014C-699273D758FB}" dt="2022-02-16T10:07:08.712" v="384"/>
        <pc:sldMkLst>
          <pc:docMk/>
          <pc:sldMk cId="500990181" sldId="305"/>
        </pc:sldMkLst>
      </pc:sldChg>
      <pc:sldChg chg="modSp add">
        <pc:chgData name="Christian  Vorein" userId="S::christian.vorein@germanschool.co.ke::005b52ac-a4d1-4963-ba7e-517a53bb3f50" providerId="AD" clId="Web-{0E41028E-3074-679F-014C-699273D758FB}" dt="2022-02-16T10:06:21.179" v="382" actId="20577"/>
        <pc:sldMkLst>
          <pc:docMk/>
          <pc:sldMk cId="213866671" sldId="306"/>
        </pc:sldMkLst>
        <pc:spChg chg="mod">
          <ac:chgData name="Christian  Vorein" userId="S::christian.vorein@germanschool.co.ke::005b52ac-a4d1-4963-ba7e-517a53bb3f50" providerId="AD" clId="Web-{0E41028E-3074-679F-014C-699273D758FB}" dt="2022-02-16T10:04:24.849" v="322" actId="20577"/>
          <ac:spMkLst>
            <pc:docMk/>
            <pc:sldMk cId="213866671" sldId="306"/>
            <ac:spMk id="8" creationId="{D0D8EF5A-44F0-4644-9793-3644644E1471}"/>
          </ac:spMkLst>
        </pc:spChg>
        <pc:spChg chg="mod">
          <ac:chgData name="Christian  Vorein" userId="S::christian.vorein@germanschool.co.ke::005b52ac-a4d1-4963-ba7e-517a53bb3f50" providerId="AD" clId="Web-{0E41028E-3074-679F-014C-699273D758FB}" dt="2022-02-16T10:04:34.349" v="326" actId="20577"/>
          <ac:spMkLst>
            <pc:docMk/>
            <pc:sldMk cId="213866671" sldId="306"/>
            <ac:spMk id="11" creationId="{AA0176D6-2AFC-4B73-91BD-198EB2F04440}"/>
          </ac:spMkLst>
        </pc:spChg>
        <pc:spChg chg="mod">
          <ac:chgData name="Christian  Vorein" userId="S::christian.vorein@germanschool.co.ke::005b52ac-a4d1-4963-ba7e-517a53bb3f50" providerId="AD" clId="Web-{0E41028E-3074-679F-014C-699273D758FB}" dt="2022-02-16T10:04:30.755" v="325" actId="14100"/>
          <ac:spMkLst>
            <pc:docMk/>
            <pc:sldMk cId="213866671" sldId="306"/>
            <ac:spMk id="14" creationId="{039BBF33-9D52-43C5-9C31-3EB566226C55}"/>
          </ac:spMkLst>
        </pc:spChg>
        <pc:spChg chg="mod">
          <ac:chgData name="Christian  Vorein" userId="S::christian.vorein@germanschool.co.ke::005b52ac-a4d1-4963-ba7e-517a53bb3f50" providerId="AD" clId="Web-{0E41028E-3074-679F-014C-699273D758FB}" dt="2022-02-16T10:04:40.632" v="329" actId="14100"/>
          <ac:spMkLst>
            <pc:docMk/>
            <pc:sldMk cId="213866671" sldId="306"/>
            <ac:spMk id="15" creationId="{63AE32F3-7B8E-4EB3-BF2E-19B60897BB55}"/>
          </ac:spMkLst>
        </pc:spChg>
        <pc:spChg chg="mod">
          <ac:chgData name="Christian  Vorein" userId="S::christian.vorein@germanschool.co.ke::005b52ac-a4d1-4963-ba7e-517a53bb3f50" providerId="AD" clId="Web-{0E41028E-3074-679F-014C-699273D758FB}" dt="2022-02-16T10:04:57.256" v="339" actId="20577"/>
          <ac:spMkLst>
            <pc:docMk/>
            <pc:sldMk cId="213866671" sldId="306"/>
            <ac:spMk id="16" creationId="{CFFA3F97-E59B-4A05-9334-7C1DABB384CB}"/>
          </ac:spMkLst>
        </pc:spChg>
        <pc:spChg chg="mod">
          <ac:chgData name="Christian  Vorein" userId="S::christian.vorein@germanschool.co.ke::005b52ac-a4d1-4963-ba7e-517a53bb3f50" providerId="AD" clId="Web-{0E41028E-3074-679F-014C-699273D758FB}" dt="2022-02-16T10:06:11.867" v="380" actId="20577"/>
          <ac:spMkLst>
            <pc:docMk/>
            <pc:sldMk cId="213866671" sldId="306"/>
            <ac:spMk id="18" creationId="{A7D828EB-7E16-490F-9B1E-F5E4A0EC0C01}"/>
          </ac:spMkLst>
        </pc:spChg>
        <pc:spChg chg="mod">
          <ac:chgData name="Christian  Vorein" userId="S::christian.vorein@germanschool.co.ke::005b52ac-a4d1-4963-ba7e-517a53bb3f50" providerId="AD" clId="Web-{0E41028E-3074-679F-014C-699273D758FB}" dt="2022-02-16T10:05:05.615" v="356" actId="20577"/>
          <ac:spMkLst>
            <pc:docMk/>
            <pc:sldMk cId="213866671" sldId="306"/>
            <ac:spMk id="19" creationId="{46B7020E-FD74-4420-A86A-60AC900B7700}"/>
          </ac:spMkLst>
        </pc:spChg>
        <pc:spChg chg="mod">
          <ac:chgData name="Christian  Vorein" userId="S::christian.vorein@germanschool.co.ke::005b52ac-a4d1-4963-ba7e-517a53bb3f50" providerId="AD" clId="Web-{0E41028E-3074-679F-014C-699273D758FB}" dt="2022-02-16T10:04:43.537" v="330" actId="20577"/>
          <ac:spMkLst>
            <pc:docMk/>
            <pc:sldMk cId="213866671" sldId="306"/>
            <ac:spMk id="20" creationId="{BCD55309-FEB1-4233-BCCC-0E6ED2CF84D4}"/>
          </ac:spMkLst>
        </pc:spChg>
        <pc:spChg chg="mod">
          <ac:chgData name="Christian  Vorein" userId="S::christian.vorein@germanschool.co.ke::005b52ac-a4d1-4963-ba7e-517a53bb3f50" providerId="AD" clId="Web-{0E41028E-3074-679F-014C-699273D758FB}" dt="2022-02-16T10:03:44.618" v="306" actId="20577"/>
          <ac:spMkLst>
            <pc:docMk/>
            <pc:sldMk cId="213866671" sldId="306"/>
            <ac:spMk id="21" creationId="{581BE5B5-E71C-4A4B-9A73-D67E91ABE492}"/>
          </ac:spMkLst>
        </pc:spChg>
        <pc:spChg chg="mod">
          <ac:chgData name="Christian  Vorein" userId="S::christian.vorein@germanschool.co.ke::005b52ac-a4d1-4963-ba7e-517a53bb3f50" providerId="AD" clId="Web-{0E41028E-3074-679F-014C-699273D758FB}" dt="2022-02-16T10:06:21.179" v="382" actId="20577"/>
          <ac:spMkLst>
            <pc:docMk/>
            <pc:sldMk cId="213866671" sldId="306"/>
            <ac:spMk id="22" creationId="{329F19DC-28B4-40A4-9DA9-3019C4EB364A}"/>
          </ac:spMkLst>
        </pc:spChg>
        <pc:spChg chg="mod">
          <ac:chgData name="Christian  Vorein" userId="S::christian.vorein@germanschool.co.ke::005b52ac-a4d1-4963-ba7e-517a53bb3f50" providerId="AD" clId="Web-{0E41028E-3074-679F-014C-699273D758FB}" dt="2022-02-16T10:05:13.584" v="367" actId="20577"/>
          <ac:spMkLst>
            <pc:docMk/>
            <pc:sldMk cId="213866671" sldId="306"/>
            <ac:spMk id="23" creationId="{4DA98302-C808-4AEB-8ECA-8185088A889D}"/>
          </ac:spMkLst>
        </pc:spChg>
      </pc:sldChg>
      <pc:sldChg chg="new del">
        <pc:chgData name="Christian  Vorein" userId="S::christian.vorein@germanschool.co.ke::005b52ac-a4d1-4963-ba7e-517a53bb3f50" providerId="AD" clId="Web-{0E41028E-3074-679F-014C-699273D758FB}" dt="2022-02-16T10:07:30.165" v="389"/>
        <pc:sldMkLst>
          <pc:docMk/>
          <pc:sldMk cId="3475614046" sldId="307"/>
        </pc:sldMkLst>
      </pc:sldChg>
      <pc:sldChg chg="add">
        <pc:chgData name="Christian  Vorein" userId="S::christian.vorein@germanschool.co.ke::005b52ac-a4d1-4963-ba7e-517a53bb3f50" providerId="AD" clId="Web-{0E41028E-3074-679F-014C-699273D758FB}" dt="2022-02-16T10:07:26.821" v="387"/>
        <pc:sldMkLst>
          <pc:docMk/>
          <pc:sldMk cId="902817711" sldId="308"/>
        </pc:sldMkLst>
      </pc:sldChg>
      <pc:sldChg chg="add">
        <pc:chgData name="Christian  Vorein" userId="S::christian.vorein@germanschool.co.ke::005b52ac-a4d1-4963-ba7e-517a53bb3f50" providerId="AD" clId="Web-{0E41028E-3074-679F-014C-699273D758FB}" dt="2022-02-16T10:07:26.993" v="388"/>
        <pc:sldMkLst>
          <pc:docMk/>
          <pc:sldMk cId="1533545050" sldId="30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Titelmasterformat durch Klicken bearbeiten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5C6B4A9-1611-4792-9094-5F34BCA07E0B}" type="datetimeFigureOut">
              <a:rPr lang="en-US" dirty="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EB712588-04B1-427B-82EE-E8DB90309F08}" type="datetimeFigureOut">
              <a:rPr lang="en-US" dirty="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2A54C80-263E-416B-A8E0-580EDEADCBDC}" type="datetimeFigureOut">
              <a:rPr lang="en-US" dirty="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5C6B4A9-1611-4792-9094-5F34BCA07E0B}" type="datetimeFigureOut">
              <a:rPr lang="en-US" dirty="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EB712588-04B1-427B-82EE-E8DB90309F08}" type="datetimeFigureOut">
              <a:rPr lang="en-US" dirty="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2A54C80-263E-416B-A8E0-580EDEADCBDC}" type="datetimeFigureOut">
              <a:rPr lang="en-US" dirty="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hythmus im Gehirn">
            <a:extLst>
              <a:ext uri="{FF2B5EF4-FFF2-40B4-BE49-F238E27FC236}">
                <a16:creationId xmlns:a16="http://schemas.microsoft.com/office/drawing/2014/main" id="{D8E38993-D08F-0D46-BB60-6C81FA2BAD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95" t="9091" r="1" b="1"/>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Isosceles Triangle 134">
            <a:extLst>
              <a:ext uri="{FF2B5EF4-FFF2-40B4-BE49-F238E27FC236}">
                <a16:creationId xmlns:a16="http://schemas.microsoft.com/office/drawing/2014/main" id="{3167F201-EA3A-41F3-8305-5985A44A9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Parallelogram 136">
            <a:extLst>
              <a:ext uri="{FF2B5EF4-FFF2-40B4-BE49-F238E27FC236}">
                <a16:creationId xmlns:a16="http://schemas.microsoft.com/office/drawing/2014/main" id="{FFD44D11-B1C5-420A-9591-370DC8BAA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9FF46BC6-C78D-47E7-87CF-A1DD38B02BD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BE3C958F-F320-49F4-9AB7-FD2F51A7712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3"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B809F8B1-FE88-427F-98C6-1B8CFED80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7A2B3BAB-26C7-4C3B-9CE4-D128AFDC1210}"/>
              </a:ext>
            </a:extLst>
          </p:cNvPr>
          <p:cNvSpPr>
            <a:spLocks noGrp="1"/>
          </p:cNvSpPr>
          <p:nvPr>
            <p:ph type="ctrTitle"/>
          </p:nvPr>
        </p:nvSpPr>
        <p:spPr>
          <a:xfrm>
            <a:off x="4704200" y="1678665"/>
            <a:ext cx="4569803" cy="2369131"/>
          </a:xfrm>
        </p:spPr>
        <p:txBody>
          <a:bodyPr>
            <a:normAutofit fontScale="90000"/>
          </a:bodyPr>
          <a:lstStyle/>
          <a:p>
            <a:pPr>
              <a:lnSpc>
                <a:spcPct val="90000"/>
              </a:lnSpc>
            </a:pPr>
            <a:r>
              <a:rPr lang="de-DE"/>
              <a:t>A </a:t>
            </a:r>
            <a:r>
              <a:rPr lang="de-DE" err="1"/>
              <a:t>new</a:t>
            </a:r>
            <a:r>
              <a:rPr lang="de-DE"/>
              <a:t> </a:t>
            </a:r>
            <a:r>
              <a:rPr lang="de-DE" err="1"/>
              <a:t>rhythm</a:t>
            </a:r>
            <a:r>
              <a:rPr lang="de-DE"/>
              <a:t>,</a:t>
            </a:r>
            <a:br>
              <a:rPr lang="de-DE"/>
            </a:br>
            <a:r>
              <a:rPr lang="de-DE"/>
              <a:t>a </a:t>
            </a:r>
            <a:r>
              <a:rPr lang="de-DE" err="1"/>
              <a:t>jazzy</a:t>
            </a:r>
            <a:r>
              <a:rPr lang="de-DE"/>
              <a:t> </a:t>
            </a:r>
            <a:r>
              <a:rPr lang="de-DE" err="1"/>
              <a:t>rhythm</a:t>
            </a:r>
            <a:r>
              <a:rPr lang="de-DE"/>
              <a:t>!</a:t>
            </a:r>
            <a:endParaRPr lang="en-GB"/>
          </a:p>
        </p:txBody>
      </p:sp>
      <p:sp>
        <p:nvSpPr>
          <p:cNvPr id="149"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Isosceles Triangle 154">
            <a:extLst>
              <a:ext uri="{FF2B5EF4-FFF2-40B4-BE49-F238E27FC236}">
                <a16:creationId xmlns:a16="http://schemas.microsoft.com/office/drawing/2014/main" id="{E78FF87C-9F4A-4F75-998D-3ECB6543B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1686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88ACC-933D-5B40-B453-B6A68C69133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5524D12E-B5FF-064A-A90B-98E416B3717E}"/>
              </a:ext>
            </a:extLst>
          </p:cNvPr>
          <p:cNvSpPr>
            <a:spLocks noGrp="1"/>
          </p:cNvSpPr>
          <p:nvPr>
            <p:ph idx="1"/>
          </p:nvPr>
        </p:nvSpPr>
        <p:spPr/>
        <p:txBody>
          <a:bodyPr/>
          <a:lstStyle/>
          <a:p>
            <a:endParaRPr lang="de-DE"/>
          </a:p>
        </p:txBody>
      </p:sp>
      <p:pic>
        <p:nvPicPr>
          <p:cNvPr id="1026" name="Picture 2" descr="Bergsteigen - Illustrationen und Vektorgrafiken - iStock">
            <a:extLst>
              <a:ext uri="{FF2B5EF4-FFF2-40B4-BE49-F238E27FC236}">
                <a16:creationId xmlns:a16="http://schemas.microsoft.com/office/drawing/2014/main" id="{14E4F49B-838D-5046-8552-B15CAD651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77" y="0"/>
            <a:ext cx="10337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Legende mit Linie (1) 3">
            <a:extLst>
              <a:ext uri="{FF2B5EF4-FFF2-40B4-BE49-F238E27FC236}">
                <a16:creationId xmlns:a16="http://schemas.microsoft.com/office/drawing/2014/main" id="{22A6F01F-0AA6-6A48-B8C4-2EE70B6E0AB3}"/>
              </a:ext>
            </a:extLst>
          </p:cNvPr>
          <p:cNvSpPr/>
          <p:nvPr/>
        </p:nvSpPr>
        <p:spPr>
          <a:xfrm>
            <a:off x="6096001" y="40850"/>
            <a:ext cx="4738576" cy="907312"/>
          </a:xfrm>
          <a:prstGeom prst="borderCallout1">
            <a:avLst>
              <a:gd name="adj1" fmla="val 49219"/>
              <a:gd name="adj2" fmla="val -4523"/>
              <a:gd name="adj3" fmla="val 93750"/>
              <a:gd name="adj4" fmla="val -368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As a school with a full-day schedule, we want to give new rhythms to the school day in order to facilitate holistic learning.</a:t>
            </a:r>
            <a:endParaRPr lang="de-DE" sz="1600" b="1"/>
          </a:p>
        </p:txBody>
      </p:sp>
      <p:sp>
        <p:nvSpPr>
          <p:cNvPr id="7" name="Textfeld 6">
            <a:extLst>
              <a:ext uri="{FF2B5EF4-FFF2-40B4-BE49-F238E27FC236}">
                <a16:creationId xmlns:a16="http://schemas.microsoft.com/office/drawing/2014/main" id="{CCA9B1D9-A9CA-0841-ABA3-71DF7D7D8E67}"/>
              </a:ext>
            </a:extLst>
          </p:cNvPr>
          <p:cNvSpPr txBox="1"/>
          <p:nvPr/>
        </p:nvSpPr>
        <p:spPr>
          <a:xfrm>
            <a:off x="5877003" y="1759069"/>
            <a:ext cx="4909089" cy="1200329"/>
          </a:xfrm>
          <a:prstGeom prst="rect">
            <a:avLst/>
          </a:prstGeom>
          <a:noFill/>
        </p:spPr>
        <p:txBody>
          <a:bodyPr wrap="square">
            <a:spAutoFit/>
          </a:bodyPr>
          <a:lstStyle/>
          <a:p>
            <a:pPr algn="ctr"/>
            <a:r>
              <a:rPr lang="en-US"/>
              <a:t>IMPROVED CONDITIONS </a:t>
            </a:r>
          </a:p>
          <a:p>
            <a:pPr algn="ctr"/>
            <a:r>
              <a:rPr lang="en-US"/>
              <a:t>FOR OUTSTANDING PERFORMANCE </a:t>
            </a:r>
          </a:p>
          <a:p>
            <a:pPr algn="ctr"/>
            <a:r>
              <a:rPr lang="en-US"/>
              <a:t>AND COMPENSATION FOR EDUCATIONAL DISADVANTAGES</a:t>
            </a:r>
            <a:endParaRPr lang="de-DE"/>
          </a:p>
        </p:txBody>
      </p:sp>
      <p:sp>
        <p:nvSpPr>
          <p:cNvPr id="8" name="Legende mit Linie (1) 7">
            <a:extLst>
              <a:ext uri="{FF2B5EF4-FFF2-40B4-BE49-F238E27FC236}">
                <a16:creationId xmlns:a16="http://schemas.microsoft.com/office/drawing/2014/main" id="{2447A40F-9D16-3243-9F7B-4CCC27D0E27F}"/>
              </a:ext>
            </a:extLst>
          </p:cNvPr>
          <p:cNvSpPr/>
          <p:nvPr/>
        </p:nvSpPr>
        <p:spPr>
          <a:xfrm flipH="1">
            <a:off x="677334" y="5238180"/>
            <a:ext cx="3745812" cy="765193"/>
          </a:xfrm>
          <a:prstGeom prst="borderCallout1">
            <a:avLst>
              <a:gd name="adj1" fmla="val 49219"/>
              <a:gd name="adj2" fmla="val -4523"/>
              <a:gd name="adj3" fmla="val 46506"/>
              <a:gd name="adj4" fmla="val -56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Facilitate mixed-age learning, promote project work</a:t>
            </a:r>
            <a:endParaRPr lang="de-DE" sz="1600"/>
          </a:p>
        </p:txBody>
      </p:sp>
      <p:sp>
        <p:nvSpPr>
          <p:cNvPr id="10" name="Legende mit Linie (1) 9">
            <a:extLst>
              <a:ext uri="{FF2B5EF4-FFF2-40B4-BE49-F238E27FC236}">
                <a16:creationId xmlns:a16="http://schemas.microsoft.com/office/drawing/2014/main" id="{DF31CD71-814B-D646-B876-984F491CD3D4}"/>
              </a:ext>
            </a:extLst>
          </p:cNvPr>
          <p:cNvSpPr/>
          <p:nvPr/>
        </p:nvSpPr>
        <p:spPr>
          <a:xfrm>
            <a:off x="7868093" y="4746662"/>
            <a:ext cx="2955852" cy="637426"/>
          </a:xfrm>
          <a:prstGeom prst="borderCallout1">
            <a:avLst>
              <a:gd name="adj1" fmla="val 49219"/>
              <a:gd name="adj2" fmla="val -4523"/>
              <a:gd name="adj3" fmla="val 7983"/>
              <a:gd name="adj4" fmla="val -40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Interlocking learning and relaxation phases</a:t>
            </a:r>
            <a:endParaRPr lang="de-DE" sz="1600"/>
          </a:p>
        </p:txBody>
      </p:sp>
      <p:sp>
        <p:nvSpPr>
          <p:cNvPr id="11" name="Legende mit Linie (1) 10">
            <a:extLst>
              <a:ext uri="{FF2B5EF4-FFF2-40B4-BE49-F238E27FC236}">
                <a16:creationId xmlns:a16="http://schemas.microsoft.com/office/drawing/2014/main" id="{75050B36-24C1-274B-8162-6D97C70E10C1}"/>
              </a:ext>
            </a:extLst>
          </p:cNvPr>
          <p:cNvSpPr/>
          <p:nvPr/>
        </p:nvSpPr>
        <p:spPr>
          <a:xfrm>
            <a:off x="7868093" y="3544214"/>
            <a:ext cx="2966484" cy="768641"/>
          </a:xfrm>
          <a:prstGeom prst="borderCallout1">
            <a:avLst>
              <a:gd name="adj1" fmla="val 49219"/>
              <a:gd name="adj2" fmla="val -4523"/>
              <a:gd name="adj3" fmla="val 100969"/>
              <a:gd name="adj4" fmla="val -59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Sustainable learning through enhanced self-determination</a:t>
            </a:r>
            <a:endParaRPr lang="de-DE" sz="1600"/>
          </a:p>
        </p:txBody>
      </p:sp>
      <p:sp>
        <p:nvSpPr>
          <p:cNvPr id="12" name="Legende mit Linie (1) 11">
            <a:extLst>
              <a:ext uri="{FF2B5EF4-FFF2-40B4-BE49-F238E27FC236}">
                <a16:creationId xmlns:a16="http://schemas.microsoft.com/office/drawing/2014/main" id="{C6387BDB-5E2D-194D-9E1C-2DDCCCD2A2DA}"/>
              </a:ext>
            </a:extLst>
          </p:cNvPr>
          <p:cNvSpPr/>
          <p:nvPr/>
        </p:nvSpPr>
        <p:spPr>
          <a:xfrm flipH="1">
            <a:off x="677333" y="3928534"/>
            <a:ext cx="3745812" cy="907312"/>
          </a:xfrm>
          <a:prstGeom prst="borderCallout1">
            <a:avLst>
              <a:gd name="adj1" fmla="val 49219"/>
              <a:gd name="adj2" fmla="val -4523"/>
              <a:gd name="adj3" fmla="val 67969"/>
              <a:gd name="adj4" fmla="val -2778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err="1">
                <a:solidFill>
                  <a:srgbClr val="FFFFFF"/>
                </a:solidFill>
              </a:rPr>
              <a:t>Meaningful</a:t>
            </a:r>
            <a:r>
              <a:rPr lang="de-DE" sz="1600">
                <a:solidFill>
                  <a:srgbClr val="FFFFFF"/>
                </a:solidFill>
              </a:rPr>
              <a:t> </a:t>
            </a:r>
            <a:r>
              <a:rPr lang="de-DE" sz="1600" err="1">
                <a:solidFill>
                  <a:srgbClr val="FFFFFF"/>
                </a:solidFill>
              </a:rPr>
              <a:t>digitalisation</a:t>
            </a:r>
          </a:p>
        </p:txBody>
      </p:sp>
      <p:sp>
        <p:nvSpPr>
          <p:cNvPr id="13" name="Legende mit Linie (1) 12">
            <a:extLst>
              <a:ext uri="{FF2B5EF4-FFF2-40B4-BE49-F238E27FC236}">
                <a16:creationId xmlns:a16="http://schemas.microsoft.com/office/drawing/2014/main" id="{C235C103-02B5-7A44-8056-EE8556764276}"/>
              </a:ext>
            </a:extLst>
          </p:cNvPr>
          <p:cNvSpPr/>
          <p:nvPr/>
        </p:nvSpPr>
        <p:spPr>
          <a:xfrm>
            <a:off x="7868094" y="5817895"/>
            <a:ext cx="3256889" cy="453656"/>
          </a:xfrm>
          <a:prstGeom prst="borderCallout1">
            <a:avLst>
              <a:gd name="adj1" fmla="val 49219"/>
              <a:gd name="adj2" fmla="val -4523"/>
              <a:gd name="adj3" fmla="val 82032"/>
              <a:gd name="adj4" fmla="val -9077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a:ea typeface="+mn-lt"/>
                <a:cs typeface="+mn-lt"/>
              </a:rPr>
              <a:t>New </a:t>
            </a:r>
            <a:r>
              <a:rPr lang="de-DE" sz="1600" err="1">
                <a:ea typeface="+mn-lt"/>
                <a:cs typeface="+mn-lt"/>
              </a:rPr>
              <a:t>rhythm</a:t>
            </a:r>
            <a:r>
              <a:rPr lang="de-DE" sz="1600">
                <a:ea typeface="+mn-lt"/>
                <a:cs typeface="+mn-lt"/>
              </a:rPr>
              <a:t> &amp; </a:t>
            </a:r>
            <a:endParaRPr lang="de-DE">
              <a:ea typeface="+mn-lt"/>
              <a:cs typeface="+mn-lt"/>
            </a:endParaRPr>
          </a:p>
          <a:p>
            <a:pPr algn="ctr"/>
            <a:r>
              <a:rPr lang="de-DE" sz="1600" err="1">
                <a:ea typeface="+mn-lt"/>
                <a:cs typeface="+mn-lt"/>
              </a:rPr>
              <a:t>homework</a:t>
            </a:r>
            <a:r>
              <a:rPr lang="de-DE" sz="1600">
                <a:ea typeface="+mn-lt"/>
                <a:cs typeface="+mn-lt"/>
              </a:rPr>
              <a:t> </a:t>
            </a:r>
            <a:r>
              <a:rPr lang="de-DE" sz="1600" err="1">
                <a:ea typeface="+mn-lt"/>
                <a:cs typeface="+mn-lt"/>
              </a:rPr>
              <a:t>becomes</a:t>
            </a:r>
            <a:r>
              <a:rPr lang="de-DE" sz="1600">
                <a:ea typeface="+mn-lt"/>
                <a:cs typeface="+mn-lt"/>
              </a:rPr>
              <a:t> </a:t>
            </a:r>
            <a:r>
              <a:rPr lang="de-DE" sz="1600" err="1">
                <a:ea typeface="+mn-lt"/>
                <a:cs typeface="+mn-lt"/>
              </a:rPr>
              <a:t>schoolwork</a:t>
            </a:r>
            <a:r>
              <a:rPr lang="de-DE" sz="1600">
                <a:ea typeface="+mn-lt"/>
                <a:cs typeface="+mn-lt"/>
              </a:rPr>
              <a:t> </a:t>
            </a:r>
            <a:endParaRPr lang="de-DE"/>
          </a:p>
        </p:txBody>
      </p:sp>
      <p:sp>
        <p:nvSpPr>
          <p:cNvPr id="14" name="Legende mit Linie (1) 11">
            <a:extLst>
              <a:ext uri="{FF2B5EF4-FFF2-40B4-BE49-F238E27FC236}">
                <a16:creationId xmlns:a16="http://schemas.microsoft.com/office/drawing/2014/main" id="{753D712B-C21C-4AD5-9A19-850509B3F33D}"/>
              </a:ext>
            </a:extLst>
          </p:cNvPr>
          <p:cNvSpPr/>
          <p:nvPr/>
        </p:nvSpPr>
        <p:spPr>
          <a:xfrm flipH="1">
            <a:off x="682522" y="2342074"/>
            <a:ext cx="3428327" cy="907312"/>
          </a:xfrm>
          <a:prstGeom prst="borderCallout1">
            <a:avLst>
              <a:gd name="adj1" fmla="val 49219"/>
              <a:gd name="adj2" fmla="val -4523"/>
              <a:gd name="adj3" fmla="val 67969"/>
              <a:gd name="adj4" fmla="val -27784"/>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"Agile working" within the teaching staff and in the classroom</a:t>
            </a:r>
            <a:endParaRPr lang="de-DE" sz="1600"/>
          </a:p>
        </p:txBody>
      </p:sp>
      <p:sp>
        <p:nvSpPr>
          <p:cNvPr id="5" name="Legende: Linie 4">
            <a:extLst>
              <a:ext uri="{FF2B5EF4-FFF2-40B4-BE49-F238E27FC236}">
                <a16:creationId xmlns:a16="http://schemas.microsoft.com/office/drawing/2014/main" id="{D23F9887-0F4E-4343-8F98-9CC87FC03D02}"/>
              </a:ext>
            </a:extLst>
          </p:cNvPr>
          <p:cNvSpPr/>
          <p:nvPr/>
        </p:nvSpPr>
        <p:spPr>
          <a:xfrm flipH="1">
            <a:off x="679553" y="742196"/>
            <a:ext cx="2885606" cy="1186720"/>
          </a:xfrm>
          <a:prstGeom prst="borderCallout1">
            <a:avLst>
              <a:gd name="adj1" fmla="val 18750"/>
              <a:gd name="adj2" fmla="val -8333"/>
              <a:gd name="adj3" fmla="val 76001"/>
              <a:gd name="adj4" fmla="val -25546"/>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ea typeface="+mn-lt"/>
                <a:cs typeface="+mn-lt"/>
              </a:rPr>
              <a:t>Learning through participation: Increased responsibility for oneself, the class, the school and also beyond.</a:t>
            </a:r>
            <a:endParaRPr lang="de-DE" sz="1600">
              <a:ea typeface="+mn-lt"/>
              <a:cs typeface="+mn-lt"/>
            </a:endParaRPr>
          </a:p>
        </p:txBody>
      </p:sp>
    </p:spTree>
    <p:extLst>
      <p:ext uri="{BB962C8B-B14F-4D97-AF65-F5344CB8AC3E}">
        <p14:creationId xmlns:p14="http://schemas.microsoft.com/office/powerpoint/2010/main" val="45604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uc-powerpoint.officeapps.live.com/pods/GetClipboardImage.ashx?Id=dd2a12d3-aff3-448a-bc88-35064aa19229&amp;DC=GEU3&amp;pkey=1da7de23-c305-43ac-8600-d1d5cab9bdb6&amp;wdwaccluster=GE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90" y="651163"/>
            <a:ext cx="8783782" cy="540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7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9562" y="609600"/>
            <a:ext cx="6424440" cy="1320800"/>
          </a:xfrm>
        </p:spPr>
        <p:txBody>
          <a:bodyPr vert="horz" lIns="91440" tIns="45720" rIns="91440" bIns="45720" rtlCol="0" anchor="t">
            <a:normAutofit fontScale="90000"/>
          </a:bodyPr>
          <a:lstStyle/>
          <a:p>
            <a:pPr>
              <a:lnSpc>
                <a:spcPct val="90000"/>
              </a:lnSpc>
            </a:pPr>
            <a:r>
              <a:rPr lang="en-US" sz="2000" b="1" dirty="0">
                <a:ea typeface="+mn-lt"/>
                <a:cs typeface="+mn-lt"/>
              </a:rPr>
              <a:t>As a school with a full-day schedule, we want to give new rhythms to the school day in order to facilitate holistic learning.</a:t>
            </a:r>
            <a:r>
              <a:rPr lang="en-US" sz="2000" dirty="0">
                <a:ea typeface="+mn-lt"/>
                <a:cs typeface="+mn-lt"/>
              </a:rPr>
              <a:t/>
            </a:r>
            <a:br>
              <a:rPr lang="en-US" sz="2000" dirty="0">
                <a:ea typeface="+mn-lt"/>
                <a:cs typeface="+mn-lt"/>
              </a:rPr>
            </a:br>
            <a:r>
              <a:rPr lang="en-US" sz="2000" dirty="0"/>
              <a:t/>
            </a:r>
            <a:br>
              <a:rPr lang="en-US" sz="2000" dirty="0"/>
            </a:br>
            <a:endParaRPr lang="en-US" sz="2000" dirty="0"/>
          </a:p>
        </p:txBody>
      </p:sp>
      <p:pic>
        <p:nvPicPr>
          <p:cNvPr id="21" name="Picture 2" descr="Rhythmus im Gehirn">
            <a:extLst>
              <a:ext uri="{FF2B5EF4-FFF2-40B4-BE49-F238E27FC236}">
                <a16:creationId xmlns:a16="http://schemas.microsoft.com/office/drawing/2014/main" id="{D0D97765-E606-634F-8D0D-4384524AAC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40" t="9091" r="30992" b="-1"/>
          <a:stretch/>
        </p:blipFill>
        <p:spPr bwMode="auto">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sz="half" idx="1"/>
          </p:nvPr>
        </p:nvSpPr>
        <p:spPr>
          <a:xfrm>
            <a:off x="2849562" y="2160589"/>
            <a:ext cx="6424440" cy="3880773"/>
          </a:xfrm>
        </p:spPr>
        <p:txBody>
          <a:bodyPr vert="horz" lIns="91440" tIns="45720" rIns="91440" bIns="45720" rtlCol="0" anchor="t">
            <a:normAutofit/>
          </a:bodyPr>
          <a:lstStyle/>
          <a:p>
            <a:pPr marL="0" indent="0">
              <a:lnSpc>
                <a:spcPct val="90000"/>
              </a:lnSpc>
              <a:buNone/>
            </a:pPr>
            <a:r>
              <a:rPr lang="de-DE" sz="1500" dirty="0" smtClean="0"/>
              <a:t>The </a:t>
            </a:r>
            <a:r>
              <a:rPr lang="de-DE" sz="1500" dirty="0" err="1" smtClean="0"/>
              <a:t>new</a:t>
            </a:r>
            <a:r>
              <a:rPr lang="de-DE" sz="1500" dirty="0" smtClean="0"/>
              <a:t> </a:t>
            </a:r>
            <a:r>
              <a:rPr lang="de-DE" sz="1500" dirty="0" err="1" smtClean="0"/>
              <a:t>school</a:t>
            </a:r>
            <a:r>
              <a:rPr lang="de-DE" sz="1500" dirty="0" smtClean="0"/>
              <a:t> </a:t>
            </a:r>
            <a:r>
              <a:rPr lang="de-DE" sz="1500" dirty="0" err="1" smtClean="0"/>
              <a:t>rhythm</a:t>
            </a:r>
            <a:endParaRPr lang="de-DE" dirty="0"/>
          </a:p>
          <a:p>
            <a:pPr>
              <a:lnSpc>
                <a:spcPct val="90000"/>
              </a:lnSpc>
            </a:pPr>
            <a:r>
              <a:rPr lang="en-US" sz="1500" dirty="0"/>
              <a:t>takes into account the biorhythms of young people and balances learning and relaxation phases. </a:t>
            </a:r>
            <a:r>
              <a:rPr lang="en-US" sz="1500" dirty="0"/>
              <a:t>  </a:t>
            </a:r>
          </a:p>
          <a:p>
            <a:pPr>
              <a:lnSpc>
                <a:spcPct val="90000"/>
              </a:lnSpc>
            </a:pPr>
            <a:r>
              <a:rPr lang="en-US" sz="1500" dirty="0"/>
              <a:t>supports planned and continuous promotion of individual learning. By creating better conditions for special achievements and compensating for disadvantages, enabling mixed-age learning and encouraging project work, it ensures a variously stimulating school day. </a:t>
            </a:r>
            <a:r>
              <a:rPr lang="en-US" sz="1500" dirty="0"/>
              <a:t> </a:t>
            </a:r>
          </a:p>
          <a:p>
            <a:pPr>
              <a:lnSpc>
                <a:spcPct val="90000"/>
              </a:lnSpc>
            </a:pPr>
            <a:r>
              <a:rPr lang="en-US" sz="1500" dirty="0"/>
              <a:t>offers more opportunities for co-creation. Greater self-determination makes learning more sustainable. Our students take greater responsibility for themselves, their class or school community, and beyond the school. By (having to) link personal initiative and public spirit, participation and social engagement are strengthened. </a:t>
            </a:r>
            <a:endParaRPr lang="en-US" sz="1500" dirty="0"/>
          </a:p>
        </p:txBody>
      </p:sp>
    </p:spTree>
    <p:extLst>
      <p:ext uri="{BB962C8B-B14F-4D97-AF65-F5344CB8AC3E}">
        <p14:creationId xmlns:p14="http://schemas.microsoft.com/office/powerpoint/2010/main" val="198605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2" descr="Ein Bild, das Text, drinnen, Person enthält.&#10;&#10;Beschreibung automatisch generiert.">
            <a:extLst>
              <a:ext uri="{FF2B5EF4-FFF2-40B4-BE49-F238E27FC236}">
                <a16:creationId xmlns:a16="http://schemas.microsoft.com/office/drawing/2014/main" id="{BF939589-D6C6-40A0-B5F8-E0C26196AB78}"/>
              </a:ext>
            </a:extLst>
          </p:cNvPr>
          <p:cNvPicPr>
            <a:picLocks noChangeAspect="1"/>
          </p:cNvPicPr>
          <p:nvPr/>
        </p:nvPicPr>
        <p:blipFill>
          <a:blip r:embed="rId2"/>
          <a:stretch>
            <a:fillRect/>
          </a:stretch>
        </p:blipFill>
        <p:spPr>
          <a:xfrm>
            <a:off x="2082476" y="-3533"/>
            <a:ext cx="1698561" cy="2245051"/>
          </a:xfrm>
          <a:prstGeom prst="rect">
            <a:avLst/>
          </a:prstGeom>
        </p:spPr>
      </p:pic>
      <p:pic>
        <p:nvPicPr>
          <p:cNvPr id="13" name="Grafik 13" descr="Ein Bild, das Text, Person, drinnen, Dokument enthält.&#10;&#10;Beschreibung automatisch generiert.">
            <a:extLst>
              <a:ext uri="{FF2B5EF4-FFF2-40B4-BE49-F238E27FC236}">
                <a16:creationId xmlns:a16="http://schemas.microsoft.com/office/drawing/2014/main" id="{F29DC8EC-BED0-4667-ADDF-1B0133E631EB}"/>
              </a:ext>
            </a:extLst>
          </p:cNvPr>
          <p:cNvPicPr>
            <a:picLocks noChangeAspect="1"/>
          </p:cNvPicPr>
          <p:nvPr/>
        </p:nvPicPr>
        <p:blipFill>
          <a:blip r:embed="rId3"/>
          <a:stretch>
            <a:fillRect/>
          </a:stretch>
        </p:blipFill>
        <p:spPr>
          <a:xfrm>
            <a:off x="3791355" y="-3290"/>
            <a:ext cx="1704311" cy="2240173"/>
          </a:xfrm>
          <a:prstGeom prst="rect">
            <a:avLst/>
          </a:prstGeom>
        </p:spPr>
      </p:pic>
      <p:pic>
        <p:nvPicPr>
          <p:cNvPr id="14" name="Grafik 14" descr="Ein Bild, das Text, computer, Person, Computer enthält.&#10;&#10;Beschreibung automatisch generiert.">
            <a:extLst>
              <a:ext uri="{FF2B5EF4-FFF2-40B4-BE49-F238E27FC236}">
                <a16:creationId xmlns:a16="http://schemas.microsoft.com/office/drawing/2014/main" id="{20373415-CC41-4CC9-88CC-116F82A9208C}"/>
              </a:ext>
            </a:extLst>
          </p:cNvPr>
          <p:cNvPicPr>
            <a:picLocks noChangeAspect="1"/>
          </p:cNvPicPr>
          <p:nvPr/>
        </p:nvPicPr>
        <p:blipFill>
          <a:blip r:embed="rId4"/>
          <a:stretch>
            <a:fillRect/>
          </a:stretch>
        </p:blipFill>
        <p:spPr>
          <a:xfrm>
            <a:off x="7200173" y="43"/>
            <a:ext cx="1658161" cy="2238062"/>
          </a:xfrm>
          <a:prstGeom prst="rect">
            <a:avLst/>
          </a:prstGeom>
        </p:spPr>
      </p:pic>
      <p:pic>
        <p:nvPicPr>
          <p:cNvPr id="15" name="Grafik 15" descr="Ein Bild, das Text, Person, Mann, drinnen enthält.&#10;&#10;Beschreibung automatisch generiert.">
            <a:extLst>
              <a:ext uri="{FF2B5EF4-FFF2-40B4-BE49-F238E27FC236}">
                <a16:creationId xmlns:a16="http://schemas.microsoft.com/office/drawing/2014/main" id="{8A629BB6-85E7-4705-AE11-FE4BB7249CFD}"/>
              </a:ext>
            </a:extLst>
          </p:cNvPr>
          <p:cNvPicPr>
            <a:picLocks noChangeAspect="1"/>
          </p:cNvPicPr>
          <p:nvPr/>
        </p:nvPicPr>
        <p:blipFill>
          <a:blip r:embed="rId5"/>
          <a:stretch>
            <a:fillRect/>
          </a:stretch>
        </p:blipFill>
        <p:spPr>
          <a:xfrm>
            <a:off x="5495278" y="-3572"/>
            <a:ext cx="1698397" cy="2240172"/>
          </a:xfrm>
          <a:prstGeom prst="rect">
            <a:avLst/>
          </a:prstGeom>
        </p:spPr>
      </p:pic>
      <p:sp>
        <p:nvSpPr>
          <p:cNvPr id="4" name="Textfeld 3">
            <a:extLst>
              <a:ext uri="{FF2B5EF4-FFF2-40B4-BE49-F238E27FC236}">
                <a16:creationId xmlns:a16="http://schemas.microsoft.com/office/drawing/2014/main" id="{BD52635B-75D6-4745-86CC-4138B0BEA8E8}"/>
              </a:ext>
            </a:extLst>
          </p:cNvPr>
          <p:cNvSpPr txBox="1"/>
          <p:nvPr/>
        </p:nvSpPr>
        <p:spPr>
          <a:xfrm>
            <a:off x="-124" y="39051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t>6:45 a.m. Departure</a:t>
            </a:r>
          </a:p>
        </p:txBody>
      </p:sp>
      <p:sp>
        <p:nvSpPr>
          <p:cNvPr id="11" name="Textfeld 10">
            <a:extLst>
              <a:ext uri="{FF2B5EF4-FFF2-40B4-BE49-F238E27FC236}">
                <a16:creationId xmlns:a16="http://schemas.microsoft.com/office/drawing/2014/main" id="{062E7448-29E6-41D7-B475-6AC7658D8C2C}"/>
              </a:ext>
            </a:extLst>
          </p:cNvPr>
          <p:cNvSpPr txBox="1"/>
          <p:nvPr/>
        </p:nvSpPr>
        <p:spPr>
          <a:xfrm>
            <a:off x="8835280" y="39017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t>5:45 p.m. </a:t>
            </a:r>
            <a:r>
              <a:rPr lang="de-DE" b="1"/>
              <a:t>Leisure time</a:t>
            </a:r>
            <a:endParaRPr lang="de-DE" sz="2000" b="1"/>
          </a:p>
        </p:txBody>
      </p:sp>
      <p:pic>
        <p:nvPicPr>
          <p:cNvPr id="9" name="Grafik 12" descr="Ein Bild, das Person, draußen, Boden, Junge enthält.&#10;&#10;Beschreibung automatisch generiert.">
            <a:extLst>
              <a:ext uri="{FF2B5EF4-FFF2-40B4-BE49-F238E27FC236}">
                <a16:creationId xmlns:a16="http://schemas.microsoft.com/office/drawing/2014/main" id="{42280155-42E6-48B9-92AE-BAF2C7F4776C}"/>
              </a:ext>
            </a:extLst>
          </p:cNvPr>
          <p:cNvPicPr>
            <a:picLocks noChangeAspect="1"/>
          </p:cNvPicPr>
          <p:nvPr/>
        </p:nvPicPr>
        <p:blipFill>
          <a:blip r:embed="rId6"/>
          <a:stretch>
            <a:fillRect/>
          </a:stretch>
        </p:blipFill>
        <p:spPr>
          <a:xfrm>
            <a:off x="2601235" y="4548399"/>
            <a:ext cx="2510709" cy="1922162"/>
          </a:xfrm>
          <a:prstGeom prst="rect">
            <a:avLst/>
          </a:prstGeom>
        </p:spPr>
      </p:pic>
      <p:pic>
        <p:nvPicPr>
          <p:cNvPr id="22" name="Grafik 11" descr="Ein Bild, das Person, draußen, Boden, Sport enthält.&#10;&#10;Beschreibung automatisch generiert.">
            <a:extLst>
              <a:ext uri="{FF2B5EF4-FFF2-40B4-BE49-F238E27FC236}">
                <a16:creationId xmlns:a16="http://schemas.microsoft.com/office/drawing/2014/main" id="{FD575838-A54F-40D7-8CA7-CD75AE677949}"/>
              </a:ext>
            </a:extLst>
          </p:cNvPr>
          <p:cNvPicPr>
            <a:picLocks noChangeAspect="1"/>
          </p:cNvPicPr>
          <p:nvPr/>
        </p:nvPicPr>
        <p:blipFill rotWithShape="1">
          <a:blip r:embed="rId7"/>
          <a:srcRect l="488" t="19843" r="23092" b="1566"/>
          <a:stretch/>
        </p:blipFill>
        <p:spPr>
          <a:xfrm>
            <a:off x="102010" y="4539309"/>
            <a:ext cx="2500220" cy="1934891"/>
          </a:xfrm>
          <a:prstGeom prst="rect">
            <a:avLst/>
          </a:prstGeom>
        </p:spPr>
      </p:pic>
      <p:pic>
        <p:nvPicPr>
          <p:cNvPr id="24" name="Grafik 14" descr="Ein Bild, das draußen, Person, Baum, Gras enthält.&#10;&#10;Beschreibung automatisch generiert.">
            <a:extLst>
              <a:ext uri="{FF2B5EF4-FFF2-40B4-BE49-F238E27FC236}">
                <a16:creationId xmlns:a16="http://schemas.microsoft.com/office/drawing/2014/main" id="{66D9EFD1-D004-4D1E-850C-B93EE41A675D}"/>
              </a:ext>
            </a:extLst>
          </p:cNvPr>
          <p:cNvPicPr>
            <a:picLocks noChangeAspect="1"/>
          </p:cNvPicPr>
          <p:nvPr/>
        </p:nvPicPr>
        <p:blipFill>
          <a:blip r:embed="rId8"/>
          <a:stretch>
            <a:fillRect/>
          </a:stretch>
        </p:blipFill>
        <p:spPr>
          <a:xfrm>
            <a:off x="6549208" y="4535110"/>
            <a:ext cx="2549687" cy="1929406"/>
          </a:xfrm>
          <a:prstGeom prst="rect">
            <a:avLst/>
          </a:prstGeom>
        </p:spPr>
      </p:pic>
      <p:pic>
        <p:nvPicPr>
          <p:cNvPr id="28" name="Grafik 7" descr="Ein Bild, das Wassersport, Sport, schwimmend enthält.&#10;&#10;Beschreibung automatisch generiert.">
            <a:extLst>
              <a:ext uri="{FF2B5EF4-FFF2-40B4-BE49-F238E27FC236}">
                <a16:creationId xmlns:a16="http://schemas.microsoft.com/office/drawing/2014/main" id="{A83AB76E-B8C8-472F-B0B0-6A86F6F5887E}"/>
              </a:ext>
            </a:extLst>
          </p:cNvPr>
          <p:cNvPicPr>
            <a:picLocks noChangeAspect="1"/>
          </p:cNvPicPr>
          <p:nvPr/>
        </p:nvPicPr>
        <p:blipFill>
          <a:blip r:embed="rId9"/>
          <a:stretch>
            <a:fillRect/>
          </a:stretch>
        </p:blipFill>
        <p:spPr>
          <a:xfrm>
            <a:off x="9103114" y="4533446"/>
            <a:ext cx="2906438" cy="1924043"/>
          </a:xfrm>
          <a:prstGeom prst="rect">
            <a:avLst/>
          </a:prstGeom>
        </p:spPr>
      </p:pic>
      <p:pic>
        <p:nvPicPr>
          <p:cNvPr id="16" name="Grafik 14" descr="Ein Bild, das Text, computer, Person, Computer enthält.&#10;&#10;Beschreibung automatisch generiert.">
            <a:extLst>
              <a:ext uri="{FF2B5EF4-FFF2-40B4-BE49-F238E27FC236}">
                <a16:creationId xmlns:a16="http://schemas.microsoft.com/office/drawing/2014/main" id="{910C3C27-7065-4C7C-B031-278FB40FCF76}"/>
              </a:ext>
            </a:extLst>
          </p:cNvPr>
          <p:cNvPicPr>
            <a:picLocks noChangeAspect="1"/>
          </p:cNvPicPr>
          <p:nvPr/>
        </p:nvPicPr>
        <p:blipFill>
          <a:blip r:embed="rId4"/>
          <a:stretch>
            <a:fillRect/>
          </a:stretch>
        </p:blipFill>
        <p:spPr>
          <a:xfrm>
            <a:off x="5112721" y="4550577"/>
            <a:ext cx="1427416" cy="1916092"/>
          </a:xfrm>
          <a:prstGeom prst="rect">
            <a:avLst/>
          </a:prstGeom>
        </p:spPr>
      </p:pic>
      <p:sp>
        <p:nvSpPr>
          <p:cNvPr id="6" name="Legende: mit Pfeil nach unten 5">
            <a:extLst>
              <a:ext uri="{FF2B5EF4-FFF2-40B4-BE49-F238E27FC236}">
                <a16:creationId xmlns:a16="http://schemas.microsoft.com/office/drawing/2014/main" id="{33F643D7-77DA-4105-AADF-EDC8EEBD7AE6}"/>
              </a:ext>
            </a:extLst>
          </p:cNvPr>
          <p:cNvSpPr/>
          <p:nvPr/>
        </p:nvSpPr>
        <p:spPr>
          <a:xfrm>
            <a:off x="2708856" y="2574701"/>
            <a:ext cx="5484252" cy="178157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ea typeface="+mn-lt"/>
                <a:cs typeface="+mn-lt"/>
              </a:rPr>
              <a:t>As a school with a full-day schedule, we want to give new rhythms to the school day in order to facilitate holistic learning.</a:t>
            </a:r>
            <a:endParaRPr lang="en-US" dirty="0">
              <a:ea typeface="+mn-lt"/>
              <a:cs typeface="+mn-lt"/>
            </a:endParaRPr>
          </a:p>
        </p:txBody>
      </p:sp>
      <p:pic>
        <p:nvPicPr>
          <p:cNvPr id="2" name="Grafik 3" descr="Ein Bild, das Text, ClipArt enthält.&#10;&#10;Beschreibung automatisch generiert.">
            <a:extLst>
              <a:ext uri="{FF2B5EF4-FFF2-40B4-BE49-F238E27FC236}">
                <a16:creationId xmlns:a16="http://schemas.microsoft.com/office/drawing/2014/main" id="{E428FA1A-2887-44D7-B029-62400B1AB651}"/>
              </a:ext>
            </a:extLst>
          </p:cNvPr>
          <p:cNvPicPr>
            <a:picLocks noChangeAspect="1"/>
          </p:cNvPicPr>
          <p:nvPr/>
        </p:nvPicPr>
        <p:blipFill rotWithShape="1">
          <a:blip r:embed="rId10"/>
          <a:srcRect t="768" b="16667"/>
          <a:stretch/>
        </p:blipFill>
        <p:spPr>
          <a:xfrm>
            <a:off x="121744" y="2182762"/>
            <a:ext cx="1961242" cy="1678230"/>
          </a:xfrm>
          <a:prstGeom prst="rect">
            <a:avLst/>
          </a:prstGeom>
        </p:spPr>
      </p:pic>
      <p:pic>
        <p:nvPicPr>
          <p:cNvPr id="19" name="Grafik 3" descr="Ein Bild, das Text, ClipArt enthält.&#10;&#10;Beschreibung automatisch generiert.">
            <a:extLst>
              <a:ext uri="{FF2B5EF4-FFF2-40B4-BE49-F238E27FC236}">
                <a16:creationId xmlns:a16="http://schemas.microsoft.com/office/drawing/2014/main" id="{CE7ED8DC-47B4-4437-A91F-414ACBDB1556}"/>
              </a:ext>
            </a:extLst>
          </p:cNvPr>
          <p:cNvPicPr>
            <a:picLocks noChangeAspect="1"/>
          </p:cNvPicPr>
          <p:nvPr/>
        </p:nvPicPr>
        <p:blipFill rotWithShape="1">
          <a:blip r:embed="rId10"/>
          <a:srcRect t="768" b="16667"/>
          <a:stretch/>
        </p:blipFill>
        <p:spPr>
          <a:xfrm>
            <a:off x="8833003" y="2229799"/>
            <a:ext cx="1961242" cy="1678230"/>
          </a:xfrm>
          <a:prstGeom prst="rect">
            <a:avLst/>
          </a:prstGeom>
        </p:spPr>
      </p:pic>
    </p:spTree>
    <p:extLst>
      <p:ext uri="{BB962C8B-B14F-4D97-AF65-F5344CB8AC3E}">
        <p14:creationId xmlns:p14="http://schemas.microsoft.com/office/powerpoint/2010/main" val="361471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CEC66-13E1-564A-9ED5-D494C8400CA2}"/>
              </a:ext>
            </a:extLst>
          </p:cNvPr>
          <p:cNvSpPr>
            <a:spLocks noGrp="1"/>
          </p:cNvSpPr>
          <p:nvPr>
            <p:ph type="title"/>
          </p:nvPr>
        </p:nvSpPr>
        <p:spPr>
          <a:xfrm>
            <a:off x="368968" y="1179151"/>
            <a:ext cx="2999874" cy="4463889"/>
          </a:xfrm>
        </p:spPr>
        <p:txBody>
          <a:bodyPr vert="horz" lIns="91440" tIns="45720" rIns="91440" bIns="45720" rtlCol="0" anchor="ctr">
            <a:normAutofit/>
          </a:bodyPr>
          <a:lstStyle/>
          <a:p>
            <a:pPr>
              <a:lnSpc>
                <a:spcPct val="90000"/>
              </a:lnSpc>
            </a:pPr>
            <a:r>
              <a:rPr lang="en-US" sz="2000" dirty="0"/>
              <a:t>Two days per week there is </a:t>
            </a:r>
            <a:r>
              <a:rPr lang="en-US" sz="2000" dirty="0" smtClean="0"/>
              <a:t>an optional offering</a:t>
            </a:r>
            <a:r>
              <a:rPr lang="en-US" sz="2000" dirty="0"/>
              <a:t>: students can choose whether to take a 90-minute academic or academic-artistic-sports offering in the morning or after lunch. At least one academic course per week must be taken.</a:t>
            </a:r>
            <a:endParaRPr lang="en-US" sz="2000" dirty="0"/>
          </a:p>
        </p:txBody>
      </p:sp>
      <p:sp>
        <p:nvSpPr>
          <p:cNvPr id="3" name="Inhaltsplatzhalter 2">
            <a:extLst>
              <a:ext uri="{FF2B5EF4-FFF2-40B4-BE49-F238E27FC236}">
                <a16:creationId xmlns:a16="http://schemas.microsoft.com/office/drawing/2014/main" id="{6946B818-5580-C04E-B8F0-207913E0C297}"/>
              </a:ext>
            </a:extLst>
          </p:cNvPr>
          <p:cNvSpPr>
            <a:spLocks noGrp="1"/>
          </p:cNvSpPr>
          <p:nvPr>
            <p:ph sz="half" idx="1"/>
          </p:nvPr>
        </p:nvSpPr>
        <p:spPr>
          <a:xfrm>
            <a:off x="3368842" y="1109145"/>
            <a:ext cx="6613830" cy="4603900"/>
          </a:xfrm>
        </p:spPr>
        <p:txBody>
          <a:bodyPr vert="horz" lIns="91440" tIns="45720" rIns="91440" bIns="45720" rtlCol="0" anchor="ctr">
            <a:normAutofit/>
          </a:bodyPr>
          <a:lstStyle/>
          <a:p>
            <a:pPr marL="0" indent="0">
              <a:lnSpc>
                <a:spcPct val="90000"/>
              </a:lnSpc>
              <a:buNone/>
            </a:pPr>
            <a:endParaRPr lang="en-US" sz="1700" dirty="0"/>
          </a:p>
          <a:p>
            <a:pPr>
              <a:lnSpc>
                <a:spcPct val="90000"/>
              </a:lnSpc>
              <a:buAutoNum type="arabicPeriod"/>
            </a:pPr>
            <a:r>
              <a:rPr lang="en-US" sz="1700" dirty="0"/>
              <a:t>Student/parent/college </a:t>
            </a:r>
            <a:r>
              <a:rPr lang="en-US" sz="1700" dirty="0" smtClean="0"/>
              <a:t>evaluations show </a:t>
            </a:r>
            <a:r>
              <a:rPr lang="en-US" sz="1700" dirty="0"/>
              <a:t> </a:t>
            </a:r>
          </a:p>
          <a:p>
            <a:pPr lvl="1">
              <a:lnSpc>
                <a:spcPct val="90000"/>
              </a:lnSpc>
              <a:buAutoNum type="arabicPeriod"/>
            </a:pPr>
            <a:r>
              <a:rPr lang="en-US" sz="1500" dirty="0"/>
              <a:t>the interest of the students in the academic content and an increase in school satisfaction, </a:t>
            </a:r>
            <a:r>
              <a:rPr lang="en-US" sz="1500" dirty="0"/>
              <a:t> </a:t>
            </a:r>
          </a:p>
          <a:p>
            <a:pPr lvl="1">
              <a:lnSpc>
                <a:spcPct val="90000"/>
              </a:lnSpc>
              <a:buAutoNum type="arabicPeriod"/>
            </a:pPr>
            <a:r>
              <a:rPr lang="en-US" sz="1500" dirty="0"/>
              <a:t>an improvement in learning management and self-organization, </a:t>
            </a:r>
            <a:endParaRPr lang="en-US" sz="1500" dirty="0" smtClean="0"/>
          </a:p>
          <a:p>
            <a:pPr lvl="1">
              <a:lnSpc>
                <a:spcPct val="90000"/>
              </a:lnSpc>
              <a:buAutoNum type="arabicPeriod"/>
            </a:pPr>
            <a:r>
              <a:rPr lang="en-US" sz="1500" dirty="0"/>
              <a:t>an effective </a:t>
            </a:r>
            <a:r>
              <a:rPr lang="en-US" sz="1500" dirty="0" smtClean="0"/>
              <a:t>differentiation,</a:t>
            </a:r>
          </a:p>
          <a:p>
            <a:pPr lvl="1">
              <a:lnSpc>
                <a:spcPct val="90000"/>
              </a:lnSpc>
              <a:buAutoNum type="arabicPeriod"/>
            </a:pPr>
            <a:r>
              <a:rPr lang="en-US" sz="1500" dirty="0"/>
              <a:t>a school day rhythm adjusted to the biorhythm.</a:t>
            </a:r>
          </a:p>
          <a:p>
            <a:pPr>
              <a:lnSpc>
                <a:spcPct val="90000"/>
              </a:lnSpc>
              <a:buAutoNum type="arabicPeriod"/>
            </a:pPr>
            <a:r>
              <a:rPr lang="en-US" sz="1700" dirty="0">
                <a:ea typeface="+mn-lt"/>
                <a:cs typeface="+mn-lt"/>
              </a:rPr>
              <a:t>The parents actively participate in </a:t>
            </a:r>
            <a:r>
              <a:rPr lang="en-US" sz="1700" dirty="0" smtClean="0">
                <a:ea typeface="+mn-lt"/>
                <a:cs typeface="+mn-lt"/>
              </a:rPr>
              <a:t>creating and performing the </a:t>
            </a:r>
            <a:r>
              <a:rPr lang="en-US" sz="1700" dirty="0">
                <a:ea typeface="+mn-lt"/>
                <a:cs typeface="+mn-lt"/>
              </a:rPr>
              <a:t>offers.</a:t>
            </a:r>
          </a:p>
          <a:p>
            <a:pPr>
              <a:lnSpc>
                <a:spcPct val="90000"/>
              </a:lnSpc>
              <a:buAutoNum type="arabicPeriod"/>
            </a:pPr>
            <a:r>
              <a:rPr lang="en-US" sz="1700" dirty="0"/>
              <a:t>At least three significant competitions are held per school year (e.g. competitions recognized by the Conference of Ministers of Education and Cultural Affairs, e.g. Kangaroo, </a:t>
            </a:r>
            <a:r>
              <a:rPr lang="en-US" sz="1700" dirty="0" err="1"/>
              <a:t>Diercke</a:t>
            </a:r>
            <a:r>
              <a:rPr lang="en-US" sz="1700" dirty="0"/>
              <a:t> Competition</a:t>
            </a:r>
            <a:r>
              <a:rPr lang="en-US" sz="1700" dirty="0" smtClean="0"/>
              <a:t>...).</a:t>
            </a:r>
          </a:p>
          <a:p>
            <a:pPr>
              <a:lnSpc>
                <a:spcPct val="90000"/>
              </a:lnSpc>
              <a:buAutoNum type="arabicPeriod"/>
            </a:pPr>
            <a:r>
              <a:rPr lang="en-US" sz="1700" dirty="0"/>
              <a:t>The resulting free resources are to be used by the teaching staff for the development of the school. </a:t>
            </a:r>
            <a:endParaRPr lang="en-US" sz="1700" dirty="0" smtClean="0"/>
          </a:p>
        </p:txBody>
      </p:sp>
    </p:spTree>
    <p:extLst>
      <p:ext uri="{BB962C8B-B14F-4D97-AF65-F5344CB8AC3E}">
        <p14:creationId xmlns:p14="http://schemas.microsoft.com/office/powerpoint/2010/main" val="202322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41170C1F-6BC9-4D1F-B338-DC46CC2A7CEA}"/>
              </a:ext>
            </a:extLst>
          </p:cNvPr>
          <p:cNvGraphicFramePr>
            <a:graphicFrameLocks noGrp="1"/>
          </p:cNvGraphicFramePr>
          <p:nvPr>
            <p:extLst>
              <p:ext uri="{D42A27DB-BD31-4B8C-83A1-F6EECF244321}">
                <p14:modId xmlns:p14="http://schemas.microsoft.com/office/powerpoint/2010/main" val="3289883095"/>
              </p:ext>
            </p:extLst>
          </p:nvPr>
        </p:nvGraphicFramePr>
        <p:xfrm>
          <a:off x="563450" y="595647"/>
          <a:ext cx="9617550" cy="5724190"/>
        </p:xfrm>
        <a:graphic>
          <a:graphicData uri="http://schemas.openxmlformats.org/drawingml/2006/table">
            <a:tbl>
              <a:tblPr firstRow="1" bandRow="1">
                <a:tableStyleId>{5C22544A-7EE6-4342-B048-85BDC9FD1C3A}</a:tableStyleId>
              </a:tblPr>
              <a:tblGrid>
                <a:gridCol w="1602925">
                  <a:extLst>
                    <a:ext uri="{9D8B030D-6E8A-4147-A177-3AD203B41FA5}">
                      <a16:colId xmlns:a16="http://schemas.microsoft.com/office/drawing/2014/main" val="3722889562"/>
                    </a:ext>
                  </a:extLst>
                </a:gridCol>
                <a:gridCol w="1602925">
                  <a:extLst>
                    <a:ext uri="{9D8B030D-6E8A-4147-A177-3AD203B41FA5}">
                      <a16:colId xmlns:a16="http://schemas.microsoft.com/office/drawing/2014/main" val="506046881"/>
                    </a:ext>
                  </a:extLst>
                </a:gridCol>
                <a:gridCol w="1602925">
                  <a:extLst>
                    <a:ext uri="{9D8B030D-6E8A-4147-A177-3AD203B41FA5}">
                      <a16:colId xmlns:a16="http://schemas.microsoft.com/office/drawing/2014/main" val="3013033930"/>
                    </a:ext>
                  </a:extLst>
                </a:gridCol>
                <a:gridCol w="1602925">
                  <a:extLst>
                    <a:ext uri="{9D8B030D-6E8A-4147-A177-3AD203B41FA5}">
                      <a16:colId xmlns:a16="http://schemas.microsoft.com/office/drawing/2014/main" val="3013057621"/>
                    </a:ext>
                  </a:extLst>
                </a:gridCol>
                <a:gridCol w="1602925">
                  <a:extLst>
                    <a:ext uri="{9D8B030D-6E8A-4147-A177-3AD203B41FA5}">
                      <a16:colId xmlns:a16="http://schemas.microsoft.com/office/drawing/2014/main" val="467345803"/>
                    </a:ext>
                  </a:extLst>
                </a:gridCol>
                <a:gridCol w="1602925">
                  <a:extLst>
                    <a:ext uri="{9D8B030D-6E8A-4147-A177-3AD203B41FA5}">
                      <a16:colId xmlns:a16="http://schemas.microsoft.com/office/drawing/2014/main" val="3447083152"/>
                    </a:ext>
                  </a:extLst>
                </a:gridCol>
              </a:tblGrid>
              <a:tr h="572419">
                <a:tc>
                  <a:txBody>
                    <a:bodyPr/>
                    <a:lstStyle/>
                    <a:p>
                      <a:endParaRPr lang="de-DE"/>
                    </a:p>
                  </a:txBody>
                  <a:tcPr/>
                </a:tc>
                <a:tc>
                  <a:txBody>
                    <a:bodyPr/>
                    <a:lstStyle/>
                    <a:p>
                      <a:r>
                        <a:rPr lang="de-DE" err="1"/>
                        <a:t>Monday</a:t>
                      </a:r>
                      <a:endParaRPr lang="de-DE"/>
                    </a:p>
                  </a:txBody>
                  <a:tcPr/>
                </a:tc>
                <a:tc>
                  <a:txBody>
                    <a:bodyPr/>
                    <a:lstStyle/>
                    <a:p>
                      <a:r>
                        <a:rPr lang="de-DE" err="1"/>
                        <a:t>Tuesday</a:t>
                      </a:r>
                      <a:endParaRPr lang="de-DE"/>
                    </a:p>
                  </a:txBody>
                  <a:tcPr/>
                </a:tc>
                <a:tc>
                  <a:txBody>
                    <a:bodyPr/>
                    <a:lstStyle/>
                    <a:p>
                      <a:r>
                        <a:rPr lang="de-DE" err="1"/>
                        <a:t>Wednesday</a:t>
                      </a:r>
                      <a:endParaRPr lang="de-DE"/>
                    </a:p>
                  </a:txBody>
                  <a:tcPr/>
                </a:tc>
                <a:tc>
                  <a:txBody>
                    <a:bodyPr/>
                    <a:lstStyle/>
                    <a:p>
                      <a:r>
                        <a:rPr lang="de-DE" err="1"/>
                        <a:t>Thursday</a:t>
                      </a:r>
                      <a:endParaRPr lang="de-DE"/>
                    </a:p>
                  </a:txBody>
                  <a:tcPr/>
                </a:tc>
                <a:tc>
                  <a:txBody>
                    <a:bodyPr/>
                    <a:lstStyle/>
                    <a:p>
                      <a:r>
                        <a:rPr lang="de-DE" err="1"/>
                        <a:t>Friday</a:t>
                      </a:r>
                      <a:endParaRPr lang="de-DE"/>
                    </a:p>
                  </a:txBody>
                  <a:tcPr/>
                </a:tc>
                <a:extLst>
                  <a:ext uri="{0D108BD9-81ED-4DB2-BD59-A6C34878D82A}">
                    <a16:rowId xmlns:a16="http://schemas.microsoft.com/office/drawing/2014/main" val="2328626561"/>
                  </a:ext>
                </a:extLst>
              </a:tr>
              <a:tr h="572419">
                <a:tc>
                  <a:txBody>
                    <a:bodyPr/>
                    <a:lstStyle/>
                    <a:p>
                      <a:r>
                        <a:rPr lang="de-DE"/>
                        <a:t>7:45-8:30</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141761802"/>
                  </a:ext>
                </a:extLst>
              </a:tr>
              <a:tr h="572419">
                <a:tc>
                  <a:txBody>
                    <a:bodyPr/>
                    <a:lstStyle/>
                    <a:p>
                      <a:r>
                        <a:rPr lang="de-DE"/>
                        <a:t>8:35-9:20</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743467502"/>
                  </a:ext>
                </a:extLst>
              </a:tr>
              <a:tr h="572419">
                <a:tc>
                  <a:txBody>
                    <a:bodyPr/>
                    <a:lstStyle/>
                    <a:p>
                      <a:r>
                        <a:rPr lang="de-DE"/>
                        <a:t>9:40-10:25</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978159486"/>
                  </a:ext>
                </a:extLst>
              </a:tr>
              <a:tr h="572419">
                <a:tc>
                  <a:txBody>
                    <a:bodyPr/>
                    <a:lstStyle/>
                    <a:p>
                      <a:r>
                        <a:rPr lang="de-DE"/>
                        <a:t>10:30-11:15</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003783659"/>
                  </a:ext>
                </a:extLst>
              </a:tr>
              <a:tr h="572419">
                <a:tc>
                  <a:txBody>
                    <a:bodyPr/>
                    <a:lstStyle/>
                    <a:p>
                      <a:r>
                        <a:rPr lang="de-DE"/>
                        <a:t>11:30-12:15</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057670135"/>
                  </a:ext>
                </a:extLst>
              </a:tr>
              <a:tr h="572419">
                <a:tc>
                  <a:txBody>
                    <a:bodyPr/>
                    <a:lstStyle/>
                    <a:p>
                      <a:r>
                        <a:rPr lang="de-DE"/>
                        <a:t>12:20-13:05</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597624651"/>
                  </a:ext>
                </a:extLst>
              </a:tr>
              <a:tr h="572419">
                <a:tc>
                  <a:txBody>
                    <a:bodyPr/>
                    <a:lstStyle/>
                    <a:p>
                      <a:r>
                        <a:rPr lang="de-DE"/>
                        <a:t>14:00-14:45</a:t>
                      </a:r>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4213443031"/>
                  </a:ext>
                </a:extLst>
              </a:tr>
              <a:tr h="572419">
                <a:tc>
                  <a:txBody>
                    <a:bodyPr/>
                    <a:lstStyle/>
                    <a:p>
                      <a:pPr lvl="0">
                        <a:buNone/>
                      </a:pPr>
                      <a:r>
                        <a:rPr lang="de-DE"/>
                        <a:t>14:45-15:30</a:t>
                      </a:r>
                    </a:p>
                  </a:txBody>
                  <a:tcPr/>
                </a:tc>
                <a:tc>
                  <a:txBody>
                    <a:bodyPr/>
                    <a:lstStyle/>
                    <a:p>
                      <a:pPr lvl="0">
                        <a:buNone/>
                      </a:pPr>
                      <a:endParaRPr lang="de-DE"/>
                    </a:p>
                  </a:txBody>
                  <a:tcPr/>
                </a:tc>
                <a:tc>
                  <a:txBody>
                    <a:bodyPr/>
                    <a:lstStyle/>
                    <a:p>
                      <a:pPr lvl="0">
                        <a:buNone/>
                      </a:pPr>
                      <a:endParaRPr lang="de-DE"/>
                    </a:p>
                  </a:txBody>
                  <a:tcPr/>
                </a:tc>
                <a:tc>
                  <a:txBody>
                    <a:bodyPr/>
                    <a:lstStyle/>
                    <a:p>
                      <a:pPr lvl="0">
                        <a:buNone/>
                      </a:pPr>
                      <a:endParaRPr lang="de-DE"/>
                    </a:p>
                  </a:txBody>
                  <a:tcPr/>
                </a:tc>
                <a:tc>
                  <a:txBody>
                    <a:bodyPr/>
                    <a:lstStyle/>
                    <a:p>
                      <a:pPr lvl="0">
                        <a:buNone/>
                      </a:pPr>
                      <a:endParaRPr lang="de-DE"/>
                    </a:p>
                  </a:txBody>
                  <a:tcPr/>
                </a:tc>
                <a:tc>
                  <a:txBody>
                    <a:bodyPr/>
                    <a:lstStyle/>
                    <a:p>
                      <a:pPr lvl="0">
                        <a:buNone/>
                      </a:pPr>
                      <a:endParaRPr lang="de-DE"/>
                    </a:p>
                  </a:txBody>
                  <a:tcPr/>
                </a:tc>
                <a:extLst>
                  <a:ext uri="{0D108BD9-81ED-4DB2-BD59-A6C34878D82A}">
                    <a16:rowId xmlns:a16="http://schemas.microsoft.com/office/drawing/2014/main" val="1974023092"/>
                  </a:ext>
                </a:extLst>
              </a:tr>
              <a:tr h="572419">
                <a:tc>
                  <a:txBody>
                    <a:bodyPr/>
                    <a:lstStyle/>
                    <a:p>
                      <a:pPr lvl="0">
                        <a:buNone/>
                      </a:pPr>
                      <a:r>
                        <a:rPr lang="de-DE"/>
                        <a:t>15:30-17:00</a:t>
                      </a:r>
                    </a:p>
                  </a:txBody>
                  <a:tcPr/>
                </a:tc>
                <a:tc>
                  <a:txBody>
                    <a:bodyPr/>
                    <a:lstStyle/>
                    <a:p>
                      <a:pPr lvl="0">
                        <a:buNone/>
                      </a:pPr>
                      <a:endParaRPr lang="de-DE"/>
                    </a:p>
                  </a:txBody>
                  <a:tcPr/>
                </a:tc>
                <a:tc>
                  <a:txBody>
                    <a:bodyPr/>
                    <a:lstStyle/>
                    <a:p>
                      <a:pPr lvl="0">
                        <a:buNone/>
                      </a:pPr>
                      <a:endParaRPr lang="de-DE"/>
                    </a:p>
                  </a:txBody>
                  <a:tcPr/>
                </a:tc>
                <a:tc>
                  <a:txBody>
                    <a:bodyPr/>
                    <a:lstStyle/>
                    <a:p>
                      <a:pPr lvl="0">
                        <a:buNone/>
                      </a:pPr>
                      <a:endParaRPr lang="de-DE"/>
                    </a:p>
                  </a:txBody>
                  <a:tcPr/>
                </a:tc>
                <a:tc>
                  <a:txBody>
                    <a:bodyPr/>
                    <a:lstStyle/>
                    <a:p>
                      <a:pPr lvl="0">
                        <a:buNone/>
                      </a:pPr>
                      <a:endParaRPr lang="de-DE"/>
                    </a:p>
                  </a:txBody>
                  <a:tcPr/>
                </a:tc>
                <a:tc>
                  <a:txBody>
                    <a:bodyPr/>
                    <a:lstStyle/>
                    <a:p>
                      <a:pPr lvl="0">
                        <a:buNone/>
                      </a:pPr>
                      <a:endParaRPr lang="de-DE" dirty="0"/>
                    </a:p>
                  </a:txBody>
                  <a:tcPr/>
                </a:tc>
                <a:extLst>
                  <a:ext uri="{0D108BD9-81ED-4DB2-BD59-A6C34878D82A}">
                    <a16:rowId xmlns:a16="http://schemas.microsoft.com/office/drawing/2014/main" val="4162119637"/>
                  </a:ext>
                </a:extLst>
              </a:tr>
            </a:tbl>
          </a:graphicData>
        </a:graphic>
      </p:graphicFrame>
      <p:sp>
        <p:nvSpPr>
          <p:cNvPr id="2" name="Textfeld 1">
            <a:extLst>
              <a:ext uri="{FF2B5EF4-FFF2-40B4-BE49-F238E27FC236}">
                <a16:creationId xmlns:a16="http://schemas.microsoft.com/office/drawing/2014/main" id="{1A091986-B3C0-487C-80DC-000E467B07E3}"/>
              </a:ext>
            </a:extLst>
          </p:cNvPr>
          <p:cNvSpPr txBox="1"/>
          <p:nvPr/>
        </p:nvSpPr>
        <p:spPr>
          <a:xfrm>
            <a:off x="2109589" y="1187808"/>
            <a:ext cx="1754627" cy="1077218"/>
          </a:xfrm>
          <a:prstGeom prst="rect">
            <a:avLst/>
          </a:prstGeom>
          <a:solidFill>
            <a:schemeClr val="accent3">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dirty="0" err="1"/>
              <a:t>Elective</a:t>
            </a:r>
            <a:r>
              <a:rPr lang="de-DE" sz="1600" dirty="0"/>
              <a:t> Module 5/6</a:t>
            </a:r>
          </a:p>
          <a:p>
            <a:r>
              <a:rPr lang="de-DE" sz="1600" dirty="0" err="1"/>
              <a:t>academic</a:t>
            </a:r>
            <a:r>
              <a:rPr lang="de-DE" sz="1600" dirty="0"/>
              <a:t>/</a:t>
            </a:r>
            <a:r>
              <a:rPr lang="de-DE" sz="1600" dirty="0" err="1"/>
              <a:t>ac:ar:spo</a:t>
            </a:r>
            <a:endParaRPr lang="de-DE" sz="1600" dirty="0"/>
          </a:p>
        </p:txBody>
      </p:sp>
      <p:sp>
        <p:nvSpPr>
          <p:cNvPr id="7" name="Textfeld 6">
            <a:extLst>
              <a:ext uri="{FF2B5EF4-FFF2-40B4-BE49-F238E27FC236}">
                <a16:creationId xmlns:a16="http://schemas.microsoft.com/office/drawing/2014/main" id="{9B719E60-6C83-435E-A7CA-F94DCD8120DD}"/>
              </a:ext>
            </a:extLst>
          </p:cNvPr>
          <p:cNvSpPr txBox="1"/>
          <p:nvPr/>
        </p:nvSpPr>
        <p:spPr>
          <a:xfrm>
            <a:off x="2205642" y="2277986"/>
            <a:ext cx="1530439" cy="646331"/>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err="1"/>
              <a:t>Biology</a:t>
            </a:r>
            <a:r>
              <a:rPr lang="de-DE"/>
              <a:t>-Project</a:t>
            </a:r>
          </a:p>
        </p:txBody>
      </p:sp>
      <p:sp>
        <p:nvSpPr>
          <p:cNvPr id="10" name="Textfeld 9">
            <a:extLst>
              <a:ext uri="{FF2B5EF4-FFF2-40B4-BE49-F238E27FC236}">
                <a16:creationId xmlns:a16="http://schemas.microsoft.com/office/drawing/2014/main" id="{07BA00A2-A63A-4D77-80DF-6CA1B7A27374}"/>
              </a:ext>
            </a:extLst>
          </p:cNvPr>
          <p:cNvSpPr txBox="1"/>
          <p:nvPr/>
        </p:nvSpPr>
        <p:spPr>
          <a:xfrm>
            <a:off x="5377063" y="3429133"/>
            <a:ext cx="1578735" cy="1200329"/>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t>inter-</a:t>
            </a:r>
            <a:r>
              <a:rPr lang="de-DE" err="1"/>
              <a:t>class</a:t>
            </a:r>
            <a:r>
              <a:rPr lang="de-DE"/>
              <a:t> German </a:t>
            </a:r>
            <a:r>
              <a:rPr lang="de-DE" err="1"/>
              <a:t>Lessons</a:t>
            </a:r>
            <a:endParaRPr lang="de-DE"/>
          </a:p>
          <a:p>
            <a:endParaRPr lang="de-DE"/>
          </a:p>
        </p:txBody>
      </p:sp>
      <p:sp>
        <p:nvSpPr>
          <p:cNvPr id="11" name="Textfeld 10">
            <a:extLst>
              <a:ext uri="{FF2B5EF4-FFF2-40B4-BE49-F238E27FC236}">
                <a16:creationId xmlns:a16="http://schemas.microsoft.com/office/drawing/2014/main" id="{B7785FB2-6AC7-4E4B-AD1B-0EB30B9C568E}"/>
              </a:ext>
            </a:extLst>
          </p:cNvPr>
          <p:cNvSpPr txBox="1"/>
          <p:nvPr/>
        </p:nvSpPr>
        <p:spPr>
          <a:xfrm>
            <a:off x="8626263" y="2868267"/>
            <a:ext cx="1530439" cy="646331"/>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err="1"/>
              <a:t>Biology</a:t>
            </a:r>
            <a:r>
              <a:rPr lang="de-DE"/>
              <a:t>-Project</a:t>
            </a:r>
          </a:p>
        </p:txBody>
      </p:sp>
      <p:sp>
        <p:nvSpPr>
          <p:cNvPr id="12" name="Textfeld 11">
            <a:extLst>
              <a:ext uri="{FF2B5EF4-FFF2-40B4-BE49-F238E27FC236}">
                <a16:creationId xmlns:a16="http://schemas.microsoft.com/office/drawing/2014/main" id="{1E69C97B-39F5-422F-8001-9070AE445AEF}"/>
              </a:ext>
            </a:extLst>
          </p:cNvPr>
          <p:cNvSpPr txBox="1"/>
          <p:nvPr/>
        </p:nvSpPr>
        <p:spPr>
          <a:xfrm>
            <a:off x="3706598" y="4626214"/>
            <a:ext cx="1754627" cy="1077218"/>
          </a:xfrm>
          <a:prstGeom prst="rect">
            <a:avLst/>
          </a:prstGeom>
          <a:solidFill>
            <a:schemeClr val="accent3">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dirty="0" err="1"/>
              <a:t>Elective</a:t>
            </a:r>
            <a:r>
              <a:rPr lang="de-DE" sz="1600" dirty="0"/>
              <a:t> Module 5/6</a:t>
            </a:r>
          </a:p>
          <a:p>
            <a:r>
              <a:rPr lang="de-DE" sz="1600" dirty="0" err="1"/>
              <a:t>academic</a:t>
            </a:r>
            <a:r>
              <a:rPr lang="de-DE" sz="1600" dirty="0"/>
              <a:t>/</a:t>
            </a:r>
            <a:r>
              <a:rPr lang="de-DE" sz="1600" dirty="0" err="1"/>
              <a:t>ac:ar:spo</a:t>
            </a:r>
            <a:endParaRPr lang="de-DE" sz="1600" dirty="0"/>
          </a:p>
        </p:txBody>
      </p:sp>
      <p:sp>
        <p:nvSpPr>
          <p:cNvPr id="13" name="Textfeld 12">
            <a:extLst>
              <a:ext uri="{FF2B5EF4-FFF2-40B4-BE49-F238E27FC236}">
                <a16:creationId xmlns:a16="http://schemas.microsoft.com/office/drawing/2014/main" id="{80C96FEB-0C58-4F60-B650-B8DCCF8DFC3A}"/>
              </a:ext>
            </a:extLst>
          </p:cNvPr>
          <p:cNvSpPr txBox="1"/>
          <p:nvPr/>
        </p:nvSpPr>
        <p:spPr>
          <a:xfrm>
            <a:off x="3736081" y="1174847"/>
            <a:ext cx="1754627" cy="1077218"/>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dirty="0" err="1"/>
              <a:t>Elective</a:t>
            </a:r>
            <a:r>
              <a:rPr lang="de-DE" sz="1600" dirty="0"/>
              <a:t> Module 7-9</a:t>
            </a:r>
          </a:p>
          <a:p>
            <a:r>
              <a:rPr lang="de-DE" sz="1600" dirty="0" err="1"/>
              <a:t>academic</a:t>
            </a:r>
            <a:r>
              <a:rPr lang="de-DE" sz="1600" dirty="0"/>
              <a:t>/</a:t>
            </a:r>
            <a:r>
              <a:rPr lang="de-DE" sz="1600" dirty="0" err="1"/>
              <a:t>ac:ar:spo</a:t>
            </a:r>
            <a:endParaRPr lang="de-DE" sz="1600" dirty="0"/>
          </a:p>
        </p:txBody>
      </p:sp>
      <p:sp>
        <p:nvSpPr>
          <p:cNvPr id="14" name="Textfeld 13">
            <a:extLst>
              <a:ext uri="{FF2B5EF4-FFF2-40B4-BE49-F238E27FC236}">
                <a16:creationId xmlns:a16="http://schemas.microsoft.com/office/drawing/2014/main" id="{13FE3DB8-31AD-4A72-B4A6-8D7C5A18175A}"/>
              </a:ext>
            </a:extLst>
          </p:cNvPr>
          <p:cNvSpPr txBox="1"/>
          <p:nvPr/>
        </p:nvSpPr>
        <p:spPr>
          <a:xfrm>
            <a:off x="5365077" y="4623170"/>
            <a:ext cx="1641739" cy="1077218"/>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err="1"/>
              <a:t>Elective</a:t>
            </a:r>
            <a:r>
              <a:rPr lang="de-DE" sz="1600"/>
              <a:t> Module 7-9</a:t>
            </a:r>
          </a:p>
          <a:p>
            <a:r>
              <a:rPr lang="de-DE" sz="1600" err="1"/>
              <a:t>academic</a:t>
            </a:r>
            <a:r>
              <a:rPr lang="de-DE" sz="1600"/>
              <a:t>/</a:t>
            </a:r>
            <a:r>
              <a:rPr lang="de-DE" sz="1600" err="1"/>
              <a:t>ac:ar:spo</a:t>
            </a:r>
          </a:p>
        </p:txBody>
      </p:sp>
    </p:spTree>
    <p:extLst>
      <p:ext uri="{BB962C8B-B14F-4D97-AF65-F5344CB8AC3E}">
        <p14:creationId xmlns:p14="http://schemas.microsoft.com/office/powerpoint/2010/main" val="283886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26476-5098-468D-9387-F3C5B34FCAF5}"/>
              </a:ext>
            </a:extLst>
          </p:cNvPr>
          <p:cNvSpPr>
            <a:spLocks noGrp="1"/>
          </p:cNvSpPr>
          <p:nvPr>
            <p:ph type="title"/>
          </p:nvPr>
        </p:nvSpPr>
        <p:spPr/>
        <p:txBody>
          <a:bodyPr/>
          <a:lstStyle/>
          <a:p>
            <a:r>
              <a:rPr lang="de-DE" err="1"/>
              <a:t>Homework</a:t>
            </a:r>
            <a:r>
              <a:rPr lang="de-DE"/>
              <a:t>...</a:t>
            </a:r>
          </a:p>
        </p:txBody>
      </p:sp>
      <p:sp>
        <p:nvSpPr>
          <p:cNvPr id="5" name="Textfeld 4">
            <a:extLst>
              <a:ext uri="{FF2B5EF4-FFF2-40B4-BE49-F238E27FC236}">
                <a16:creationId xmlns:a16="http://schemas.microsoft.com/office/drawing/2014/main" id="{7DD86BD9-1758-42FB-A6FF-A7D954838B85}"/>
              </a:ext>
            </a:extLst>
          </p:cNvPr>
          <p:cNvSpPr txBox="1"/>
          <p:nvPr/>
        </p:nvSpPr>
        <p:spPr>
          <a:xfrm>
            <a:off x="1415784" y="2253498"/>
            <a:ext cx="6402945" cy="830997"/>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400"/>
              <a:t>"</a:t>
            </a:r>
            <a:r>
              <a:rPr lang="de-DE" sz="2400" err="1"/>
              <a:t>practice</a:t>
            </a:r>
            <a:r>
              <a:rPr lang="de-DE" sz="2400"/>
              <a:t>, </a:t>
            </a:r>
            <a:r>
              <a:rPr lang="de-DE" sz="2400" err="1"/>
              <a:t>deepen</a:t>
            </a:r>
            <a:r>
              <a:rPr lang="de-DE" sz="2400"/>
              <a:t>, </a:t>
            </a:r>
            <a:r>
              <a:rPr lang="de-DE" sz="2400" err="1"/>
              <a:t>consolidate</a:t>
            </a:r>
            <a:r>
              <a:rPr lang="de-DE" sz="2400"/>
              <a:t>, </a:t>
            </a:r>
            <a:r>
              <a:rPr lang="de-DE" sz="2400" err="1"/>
              <a:t>expand</a:t>
            </a:r>
            <a:r>
              <a:rPr lang="de-DE" sz="2400"/>
              <a:t>" </a:t>
            </a:r>
            <a:endParaRPr lang="de-DE"/>
          </a:p>
          <a:p>
            <a:pPr algn="ctr"/>
            <a:r>
              <a:rPr lang="de-DE" sz="2400"/>
              <a:t>in </a:t>
            </a:r>
            <a:r>
              <a:rPr lang="de-DE" sz="2400" err="1"/>
              <a:t>class</a:t>
            </a:r>
            <a:endParaRPr lang="de-DE" sz="2400"/>
          </a:p>
        </p:txBody>
      </p:sp>
      <p:sp>
        <p:nvSpPr>
          <p:cNvPr id="6" name="Textfeld 5">
            <a:extLst>
              <a:ext uri="{FF2B5EF4-FFF2-40B4-BE49-F238E27FC236}">
                <a16:creationId xmlns:a16="http://schemas.microsoft.com/office/drawing/2014/main" id="{66979759-3758-47BA-9478-C1358C9936A3}"/>
              </a:ext>
            </a:extLst>
          </p:cNvPr>
          <p:cNvSpPr txBox="1"/>
          <p:nvPr/>
        </p:nvSpPr>
        <p:spPr>
          <a:xfrm>
            <a:off x="1403844" y="3080121"/>
            <a:ext cx="6397579" cy="830997"/>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400" err="1">
                <a:ea typeface="+mn-lt"/>
                <a:cs typeface="+mn-lt"/>
              </a:rPr>
              <a:t>Increase</a:t>
            </a:r>
            <a:r>
              <a:rPr lang="de-DE" sz="2400">
                <a:ea typeface="+mn-lt"/>
                <a:cs typeface="+mn-lt"/>
              </a:rPr>
              <a:t> </a:t>
            </a:r>
            <a:r>
              <a:rPr lang="de-DE" sz="2400" err="1">
                <a:ea typeface="+mn-lt"/>
                <a:cs typeface="+mn-lt"/>
              </a:rPr>
              <a:t>our</a:t>
            </a:r>
            <a:r>
              <a:rPr lang="de-DE" sz="2400">
                <a:ea typeface="+mn-lt"/>
                <a:cs typeface="+mn-lt"/>
              </a:rPr>
              <a:t> </a:t>
            </a:r>
            <a:r>
              <a:rPr lang="de-DE" sz="2400" err="1">
                <a:ea typeface="+mn-lt"/>
                <a:cs typeface="+mn-lt"/>
              </a:rPr>
              <a:t>students</a:t>
            </a:r>
            <a:r>
              <a:rPr lang="de-DE" sz="2400">
                <a:ea typeface="+mn-lt"/>
                <a:cs typeface="+mn-lt"/>
              </a:rPr>
              <a:t> </a:t>
            </a:r>
            <a:r>
              <a:rPr lang="de-DE" sz="2400" err="1">
                <a:ea typeface="+mn-lt"/>
                <a:cs typeface="+mn-lt"/>
              </a:rPr>
              <a:t>independence</a:t>
            </a:r>
            <a:r>
              <a:rPr lang="de-DE" sz="2400">
                <a:ea typeface="+mn-lt"/>
                <a:cs typeface="+mn-lt"/>
              </a:rPr>
              <a:t> / </a:t>
            </a:r>
            <a:r>
              <a:rPr lang="de-DE" sz="2400" err="1">
                <a:ea typeface="+mn-lt"/>
                <a:cs typeface="+mn-lt"/>
              </a:rPr>
              <a:t>self</a:t>
            </a:r>
            <a:r>
              <a:rPr lang="de-DE" sz="2400">
                <a:ea typeface="+mn-lt"/>
                <a:cs typeface="+mn-lt"/>
              </a:rPr>
              <a:t>-regulation in </a:t>
            </a:r>
            <a:r>
              <a:rPr lang="de-DE" sz="2400" err="1">
                <a:ea typeface="+mn-lt"/>
                <a:cs typeface="+mn-lt"/>
              </a:rPr>
              <a:t>weekly</a:t>
            </a:r>
            <a:r>
              <a:rPr lang="de-DE" sz="2400">
                <a:ea typeface="+mn-lt"/>
                <a:cs typeface="+mn-lt"/>
              </a:rPr>
              <a:t> </a:t>
            </a:r>
            <a:r>
              <a:rPr lang="de-DE" sz="2400" err="1">
                <a:ea typeface="+mn-lt"/>
                <a:cs typeface="+mn-lt"/>
              </a:rPr>
              <a:t>plans</a:t>
            </a:r>
            <a:r>
              <a:rPr lang="de-DE" sz="2400">
                <a:ea typeface="+mn-lt"/>
                <a:cs typeface="+mn-lt"/>
              </a:rPr>
              <a:t> </a:t>
            </a:r>
            <a:r>
              <a:rPr lang="de-DE" sz="2400" err="1">
                <a:ea typeface="+mn-lt"/>
                <a:cs typeface="+mn-lt"/>
              </a:rPr>
              <a:t>or</a:t>
            </a:r>
            <a:r>
              <a:rPr lang="de-DE" sz="2400">
                <a:ea typeface="+mn-lt"/>
                <a:cs typeface="+mn-lt"/>
              </a:rPr>
              <a:t> </a:t>
            </a:r>
            <a:r>
              <a:rPr lang="de-DE" sz="2400" err="1">
                <a:ea typeface="+mn-lt"/>
                <a:cs typeface="+mn-lt"/>
              </a:rPr>
              <a:t>project</a:t>
            </a:r>
            <a:r>
              <a:rPr lang="de-DE" sz="2400">
                <a:ea typeface="+mn-lt"/>
                <a:cs typeface="+mn-lt"/>
              </a:rPr>
              <a:t> </a:t>
            </a:r>
            <a:r>
              <a:rPr lang="de-DE" sz="2400" err="1">
                <a:ea typeface="+mn-lt"/>
                <a:cs typeface="+mn-lt"/>
              </a:rPr>
              <a:t>work</a:t>
            </a:r>
            <a:endParaRPr lang="de-DE" err="1"/>
          </a:p>
        </p:txBody>
      </p:sp>
      <p:sp>
        <p:nvSpPr>
          <p:cNvPr id="7" name="Textfeld 6">
            <a:extLst>
              <a:ext uri="{FF2B5EF4-FFF2-40B4-BE49-F238E27FC236}">
                <a16:creationId xmlns:a16="http://schemas.microsoft.com/office/drawing/2014/main" id="{7DE624A6-FA68-4641-8F2B-A1334AD7ADB3}"/>
              </a:ext>
            </a:extLst>
          </p:cNvPr>
          <p:cNvSpPr txBox="1"/>
          <p:nvPr/>
        </p:nvSpPr>
        <p:spPr>
          <a:xfrm>
            <a:off x="1408090" y="3914104"/>
            <a:ext cx="6392213" cy="830997"/>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400" err="1">
                <a:ea typeface="+mn-lt"/>
                <a:cs typeface="+mn-lt"/>
              </a:rPr>
              <a:t>one</a:t>
            </a:r>
            <a:r>
              <a:rPr lang="de-DE" sz="2400">
                <a:ea typeface="+mn-lt"/>
                <a:cs typeface="+mn-lt"/>
              </a:rPr>
              <a:t> </a:t>
            </a:r>
            <a:r>
              <a:rPr lang="de-DE" sz="2400" err="1">
                <a:ea typeface="+mn-lt"/>
                <a:cs typeface="+mn-lt"/>
              </a:rPr>
              <a:t>study</a:t>
            </a:r>
            <a:r>
              <a:rPr lang="de-DE" sz="2400">
                <a:ea typeface="+mn-lt"/>
                <a:cs typeface="+mn-lt"/>
              </a:rPr>
              <a:t> time in grades 5-8 </a:t>
            </a:r>
            <a:endParaRPr lang="de-DE">
              <a:ea typeface="+mn-lt"/>
              <a:cs typeface="+mn-lt"/>
            </a:endParaRPr>
          </a:p>
          <a:p>
            <a:pPr algn="ctr"/>
            <a:r>
              <a:rPr lang="de-DE" sz="2400" err="1">
                <a:ea typeface="+mn-lt"/>
                <a:cs typeface="+mn-lt"/>
              </a:rPr>
              <a:t>as</a:t>
            </a:r>
            <a:r>
              <a:rPr lang="de-DE" sz="2400">
                <a:ea typeface="+mn-lt"/>
                <a:cs typeface="+mn-lt"/>
              </a:rPr>
              <a:t> individual </a:t>
            </a:r>
            <a:r>
              <a:rPr lang="de-DE" sz="2400" err="1">
                <a:ea typeface="+mn-lt"/>
                <a:cs typeface="+mn-lt"/>
              </a:rPr>
              <a:t>practice</a:t>
            </a:r>
            <a:r>
              <a:rPr lang="de-DE" sz="2400">
                <a:ea typeface="+mn-lt"/>
                <a:cs typeface="+mn-lt"/>
              </a:rPr>
              <a:t>/</a:t>
            </a:r>
            <a:r>
              <a:rPr lang="de-DE" sz="2400" err="1">
                <a:ea typeface="+mn-lt"/>
                <a:cs typeface="+mn-lt"/>
              </a:rPr>
              <a:t>self-study</a:t>
            </a:r>
            <a:r>
              <a:rPr lang="de-DE" sz="2400">
                <a:ea typeface="+mn-lt"/>
                <a:cs typeface="+mn-lt"/>
              </a:rPr>
              <a:t> time.</a:t>
            </a:r>
            <a:endParaRPr lang="de-DE"/>
          </a:p>
        </p:txBody>
      </p:sp>
      <p:sp>
        <p:nvSpPr>
          <p:cNvPr id="8" name="Textfeld 7">
            <a:extLst>
              <a:ext uri="{FF2B5EF4-FFF2-40B4-BE49-F238E27FC236}">
                <a16:creationId xmlns:a16="http://schemas.microsoft.com/office/drawing/2014/main" id="{AD85FF93-46C0-468A-84FD-E663F32FB3D2}"/>
              </a:ext>
            </a:extLst>
          </p:cNvPr>
          <p:cNvSpPr txBox="1"/>
          <p:nvPr/>
        </p:nvSpPr>
        <p:spPr>
          <a:xfrm>
            <a:off x="1408090" y="4745864"/>
            <a:ext cx="6397579" cy="461665"/>
          </a:xfrm>
          <a:prstGeom prst="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mn-lt"/>
                <a:cs typeface="+mn-lt"/>
              </a:rPr>
              <a:t>Logbook as a "bridge" to you parents</a:t>
            </a:r>
            <a:endParaRPr lang="de-DE"/>
          </a:p>
        </p:txBody>
      </p:sp>
      <p:sp>
        <p:nvSpPr>
          <p:cNvPr id="11" name="Textfeld 10">
            <a:extLst>
              <a:ext uri="{FF2B5EF4-FFF2-40B4-BE49-F238E27FC236}">
                <a16:creationId xmlns:a16="http://schemas.microsoft.com/office/drawing/2014/main" id="{D7DABBD2-F207-4675-96BF-0A447D6C44C1}"/>
              </a:ext>
            </a:extLst>
          </p:cNvPr>
          <p:cNvSpPr txBox="1"/>
          <p:nvPr/>
        </p:nvSpPr>
        <p:spPr>
          <a:xfrm>
            <a:off x="1408090" y="5207359"/>
            <a:ext cx="6413677" cy="830997"/>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400">
                <a:ea typeface="+mn-lt"/>
                <a:cs typeface="+mn-lt"/>
              </a:rPr>
              <a:t>Learning </a:t>
            </a:r>
            <a:r>
              <a:rPr lang="de-DE" sz="2400" err="1">
                <a:ea typeface="+mn-lt"/>
                <a:cs typeface="+mn-lt"/>
              </a:rPr>
              <a:t>vocabulary</a:t>
            </a:r>
            <a:r>
              <a:rPr lang="de-DE" sz="2400">
                <a:ea typeface="+mn-lt"/>
                <a:cs typeface="+mn-lt"/>
              </a:rPr>
              <a:t>, </a:t>
            </a:r>
            <a:r>
              <a:rPr lang="de-DE" sz="2400" err="1">
                <a:ea typeface="+mn-lt"/>
                <a:cs typeface="+mn-lt"/>
              </a:rPr>
              <a:t>reading</a:t>
            </a:r>
            <a:r>
              <a:rPr lang="de-DE" sz="2400">
                <a:ea typeface="+mn-lt"/>
                <a:cs typeface="+mn-lt"/>
              </a:rPr>
              <a:t> </a:t>
            </a:r>
            <a:r>
              <a:rPr lang="de-DE" sz="2400" err="1">
                <a:ea typeface="+mn-lt"/>
                <a:cs typeface="+mn-lt"/>
              </a:rPr>
              <a:t>novels</a:t>
            </a:r>
            <a:r>
              <a:rPr lang="de-DE" sz="2400">
                <a:ea typeface="+mn-lt"/>
                <a:cs typeface="+mn-lt"/>
              </a:rPr>
              <a:t> </a:t>
            </a:r>
          </a:p>
          <a:p>
            <a:pPr algn="ctr"/>
            <a:r>
              <a:rPr lang="de-DE" sz="2400" err="1">
                <a:ea typeface="+mn-lt"/>
                <a:cs typeface="+mn-lt"/>
              </a:rPr>
              <a:t>remain</a:t>
            </a:r>
            <a:r>
              <a:rPr lang="de-DE" sz="2400">
                <a:ea typeface="+mn-lt"/>
                <a:cs typeface="+mn-lt"/>
              </a:rPr>
              <a:t> </a:t>
            </a:r>
            <a:r>
              <a:rPr lang="de-DE" sz="2400" err="1">
                <a:ea typeface="+mn-lt"/>
                <a:cs typeface="+mn-lt"/>
              </a:rPr>
              <a:t>tasks</a:t>
            </a:r>
            <a:r>
              <a:rPr lang="de-DE" sz="2400">
                <a:ea typeface="+mn-lt"/>
                <a:cs typeface="+mn-lt"/>
              </a:rPr>
              <a:t> at "</a:t>
            </a:r>
            <a:r>
              <a:rPr lang="de-DE" sz="2400" err="1">
                <a:ea typeface="+mn-lt"/>
                <a:cs typeface="+mn-lt"/>
              </a:rPr>
              <a:t>home</a:t>
            </a:r>
            <a:r>
              <a:rPr lang="de-DE" sz="2400">
                <a:ea typeface="+mn-lt"/>
                <a:cs typeface="+mn-lt"/>
              </a:rPr>
              <a:t>" </a:t>
            </a:r>
            <a:endParaRPr lang="de-DE" sz="2400"/>
          </a:p>
        </p:txBody>
      </p:sp>
      <p:sp>
        <p:nvSpPr>
          <p:cNvPr id="13" name="Titel 1">
            <a:extLst>
              <a:ext uri="{FF2B5EF4-FFF2-40B4-BE49-F238E27FC236}">
                <a16:creationId xmlns:a16="http://schemas.microsoft.com/office/drawing/2014/main" id="{EF5E1BBA-FC9F-48FA-A68F-C7E0B11BE60C}"/>
              </a:ext>
            </a:extLst>
          </p:cNvPr>
          <p:cNvSpPr txBox="1">
            <a:spLocks/>
          </p:cNvSpPr>
          <p:nvPr/>
        </p:nvSpPr>
        <p:spPr>
          <a:xfrm>
            <a:off x="3549420" y="610039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solidFill>
                  <a:schemeClr val="accent2"/>
                </a:solidFill>
              </a:rPr>
              <a:t>...</a:t>
            </a:r>
            <a:r>
              <a:rPr lang="de-DE" dirty="0" err="1">
                <a:solidFill>
                  <a:schemeClr val="accent2"/>
                </a:solidFill>
                <a:ea typeface="+mj-lt"/>
                <a:cs typeface="+mj-lt"/>
              </a:rPr>
              <a:t>becomes</a:t>
            </a:r>
            <a:r>
              <a:rPr lang="de-DE" dirty="0">
                <a:solidFill>
                  <a:schemeClr val="accent2"/>
                </a:solidFill>
                <a:ea typeface="+mj-lt"/>
                <a:cs typeface="+mj-lt"/>
              </a:rPr>
              <a:t> </a:t>
            </a:r>
            <a:r>
              <a:rPr lang="de-DE" dirty="0" err="1">
                <a:solidFill>
                  <a:schemeClr val="accent2"/>
                </a:solidFill>
                <a:ea typeface="+mj-lt"/>
                <a:cs typeface="+mj-lt"/>
              </a:rPr>
              <a:t>schoolwork</a:t>
            </a:r>
            <a:r>
              <a:rPr lang="de-DE" dirty="0">
                <a:solidFill>
                  <a:schemeClr val="accent2"/>
                </a:solidFill>
                <a:ea typeface="+mj-lt"/>
                <a:cs typeface="+mj-lt"/>
              </a:rPr>
              <a:t>.</a:t>
            </a:r>
            <a:endParaRPr lang="de-DE" dirty="0">
              <a:solidFill>
                <a:schemeClr val="accent2"/>
              </a:solidFill>
            </a:endParaRPr>
          </a:p>
        </p:txBody>
      </p:sp>
    </p:spTree>
    <p:extLst>
      <p:ext uri="{BB962C8B-B14F-4D97-AF65-F5344CB8AC3E}">
        <p14:creationId xmlns:p14="http://schemas.microsoft.com/office/powerpoint/2010/main" val="90281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3" grpId="0"/>
    </p:bld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310</Words>
  <Application>Microsoft Office PowerPoint</Application>
  <PresentationFormat>Breitbild</PresentationFormat>
  <Paragraphs>66</Paragraphs>
  <Slides>8</Slides>
  <Notes>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8</vt:i4>
      </vt:variant>
    </vt:vector>
  </HeadingPairs>
  <TitlesOfParts>
    <vt:vector size="13" baseType="lpstr">
      <vt:lpstr>Arial</vt:lpstr>
      <vt:lpstr>Trebuchet MS</vt:lpstr>
      <vt:lpstr>Wingdings 3</vt:lpstr>
      <vt:lpstr>Facette</vt:lpstr>
      <vt:lpstr>Facette</vt:lpstr>
      <vt:lpstr>A new rhythm, a jazzy rhythm!</vt:lpstr>
      <vt:lpstr>PowerPoint-Präsentation</vt:lpstr>
      <vt:lpstr>PowerPoint-Präsentation</vt:lpstr>
      <vt:lpstr>As a school with a full-day schedule, we want to give new rhythms to the school day in order to facilitate holistic learning.  </vt:lpstr>
      <vt:lpstr>PowerPoint-Präsentation</vt:lpstr>
      <vt:lpstr>Two days per week there is an optional offering: students can choose whether to take a 90-minute academic or academic-artistic-sports offering in the morning or after lunch. At least one academic course per week must be taken.</vt:lpstr>
      <vt:lpstr>PowerPoint-Präsentation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hat die Grundschule geplant?</dc:title>
  <dc:creator>Wolfgang John</dc:creator>
  <cp:lastModifiedBy>Christian Vorein</cp:lastModifiedBy>
  <cp:revision>28</cp:revision>
  <dcterms:created xsi:type="dcterms:W3CDTF">2021-06-08T06:13:00Z</dcterms:created>
  <dcterms:modified xsi:type="dcterms:W3CDTF">2022-03-29T07:54:53Z</dcterms:modified>
</cp:coreProperties>
</file>