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44F5B9-5669-4913-B040-198D2A962E59}" v="93" dt="2025-08-25T10:03:21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6" Type="http://schemas.openxmlformats.org/officeDocument/2006/relationships/image" Target="../media/image12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image" Target="../media/image13.svg"/><Relationship Id="rId4" Type="http://schemas.openxmlformats.org/officeDocument/2006/relationships/image" Target="../media/image16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svg"/><Relationship Id="rId1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6" Type="http://schemas.openxmlformats.org/officeDocument/2006/relationships/image" Target="../media/image12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image" Target="../media/image13.svg"/><Relationship Id="rId4" Type="http://schemas.openxmlformats.org/officeDocument/2006/relationships/image" Target="../media/image16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svg"/><Relationship Id="rId1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BE7268-2018-45CB-B2AA-72CEFC362A13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B863B42-17AD-42DB-BB93-20CB3DEEE019}">
      <dgm:prSet/>
      <dgm:spPr/>
      <dgm:t>
        <a:bodyPr/>
        <a:lstStyle/>
        <a:p>
          <a:r>
            <a:rPr lang="de-DE"/>
            <a:t>Hauptschule</a:t>
          </a:r>
          <a:endParaRPr lang="en-US"/>
        </a:p>
      </dgm:t>
    </dgm:pt>
    <dgm:pt modelId="{0B04DA3E-CF35-489F-A3FF-6B96CED7B90C}" type="parTrans" cxnId="{565F1D5B-4A77-471B-9FC7-F70F558DC090}">
      <dgm:prSet/>
      <dgm:spPr/>
      <dgm:t>
        <a:bodyPr/>
        <a:lstStyle/>
        <a:p>
          <a:endParaRPr lang="en-US"/>
        </a:p>
      </dgm:t>
    </dgm:pt>
    <dgm:pt modelId="{AC3ABFFE-0633-40FF-A09B-9A11FEEA016A}" type="sibTrans" cxnId="{565F1D5B-4A77-471B-9FC7-F70F558DC090}">
      <dgm:prSet/>
      <dgm:spPr/>
      <dgm:t>
        <a:bodyPr/>
        <a:lstStyle/>
        <a:p>
          <a:endParaRPr lang="en-US"/>
        </a:p>
      </dgm:t>
    </dgm:pt>
    <dgm:pt modelId="{9712459E-5384-41BE-ADDA-BC171E8B1F5E}">
      <dgm:prSet/>
      <dgm:spPr/>
      <dgm:t>
        <a:bodyPr/>
        <a:lstStyle/>
        <a:p>
          <a:r>
            <a:rPr lang="de-DE"/>
            <a:t>Realschule</a:t>
          </a:r>
          <a:endParaRPr lang="en-US"/>
        </a:p>
      </dgm:t>
    </dgm:pt>
    <dgm:pt modelId="{FE0ED60F-F6C4-41B3-8B50-8D0A4D2C7ED9}" type="parTrans" cxnId="{DA77B9EE-C771-4FCB-AF1F-C989454C4661}">
      <dgm:prSet/>
      <dgm:spPr/>
      <dgm:t>
        <a:bodyPr/>
        <a:lstStyle/>
        <a:p>
          <a:endParaRPr lang="en-US"/>
        </a:p>
      </dgm:t>
    </dgm:pt>
    <dgm:pt modelId="{86BD937E-AD30-4EB4-9184-6E11CEEC907B}" type="sibTrans" cxnId="{DA77B9EE-C771-4FCB-AF1F-C989454C4661}">
      <dgm:prSet/>
      <dgm:spPr/>
      <dgm:t>
        <a:bodyPr/>
        <a:lstStyle/>
        <a:p>
          <a:endParaRPr lang="en-US"/>
        </a:p>
      </dgm:t>
    </dgm:pt>
    <dgm:pt modelId="{A479DC07-6F13-4C20-A023-65A9D5889836}">
      <dgm:prSet/>
      <dgm:spPr/>
      <dgm:t>
        <a:bodyPr/>
        <a:lstStyle/>
        <a:p>
          <a:r>
            <a:rPr lang="de-DE"/>
            <a:t>Gymnasium</a:t>
          </a:r>
          <a:endParaRPr lang="en-US"/>
        </a:p>
      </dgm:t>
    </dgm:pt>
    <dgm:pt modelId="{FB83EA21-EB35-4261-9144-F9E5EEB556DF}" type="parTrans" cxnId="{5611D2FC-3536-4529-87D5-28E4B4C95AAA}">
      <dgm:prSet/>
      <dgm:spPr/>
      <dgm:t>
        <a:bodyPr/>
        <a:lstStyle/>
        <a:p>
          <a:endParaRPr lang="en-US"/>
        </a:p>
      </dgm:t>
    </dgm:pt>
    <dgm:pt modelId="{10538C91-72AA-4D47-A662-C9F478896542}" type="sibTrans" cxnId="{5611D2FC-3536-4529-87D5-28E4B4C95AAA}">
      <dgm:prSet/>
      <dgm:spPr/>
      <dgm:t>
        <a:bodyPr/>
        <a:lstStyle/>
        <a:p>
          <a:endParaRPr lang="en-US"/>
        </a:p>
      </dgm:t>
    </dgm:pt>
    <dgm:pt modelId="{0EFB82FC-17FD-4D6F-9ECA-3A75838003C6}" type="pres">
      <dgm:prSet presAssocID="{2FBE7268-2018-45CB-B2AA-72CEFC362A13}" presName="linear" presStyleCnt="0">
        <dgm:presLayoutVars>
          <dgm:dir/>
          <dgm:animLvl val="lvl"/>
          <dgm:resizeHandles val="exact"/>
        </dgm:presLayoutVars>
      </dgm:prSet>
      <dgm:spPr/>
    </dgm:pt>
    <dgm:pt modelId="{EAD66063-7EA4-4660-93BB-7C084AE8CF78}" type="pres">
      <dgm:prSet presAssocID="{2B863B42-17AD-42DB-BB93-20CB3DEEE019}" presName="parentLin" presStyleCnt="0"/>
      <dgm:spPr/>
    </dgm:pt>
    <dgm:pt modelId="{65C34D25-CB85-4B50-9DEB-6513ED0764DB}" type="pres">
      <dgm:prSet presAssocID="{2B863B42-17AD-42DB-BB93-20CB3DEEE019}" presName="parentLeftMargin" presStyleLbl="node1" presStyleIdx="0" presStyleCnt="3"/>
      <dgm:spPr/>
    </dgm:pt>
    <dgm:pt modelId="{5C27CEA8-5EFE-4987-B542-942ABBDC4039}" type="pres">
      <dgm:prSet presAssocID="{2B863B42-17AD-42DB-BB93-20CB3DEEE01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99E8371-3A6B-4066-93EA-CA7D99C8CDC2}" type="pres">
      <dgm:prSet presAssocID="{2B863B42-17AD-42DB-BB93-20CB3DEEE019}" presName="negativeSpace" presStyleCnt="0"/>
      <dgm:spPr/>
    </dgm:pt>
    <dgm:pt modelId="{D2229239-7CFA-47C3-963B-92D8579FAE69}" type="pres">
      <dgm:prSet presAssocID="{2B863B42-17AD-42DB-BB93-20CB3DEEE019}" presName="childText" presStyleLbl="conFgAcc1" presStyleIdx="0" presStyleCnt="3">
        <dgm:presLayoutVars>
          <dgm:bulletEnabled val="1"/>
        </dgm:presLayoutVars>
      </dgm:prSet>
      <dgm:spPr/>
    </dgm:pt>
    <dgm:pt modelId="{5E354E13-59EA-4043-8605-B11B047643AD}" type="pres">
      <dgm:prSet presAssocID="{AC3ABFFE-0633-40FF-A09B-9A11FEEA016A}" presName="spaceBetweenRectangles" presStyleCnt="0"/>
      <dgm:spPr/>
    </dgm:pt>
    <dgm:pt modelId="{FE961055-E5ED-4784-BE93-156105DFF939}" type="pres">
      <dgm:prSet presAssocID="{9712459E-5384-41BE-ADDA-BC171E8B1F5E}" presName="parentLin" presStyleCnt="0"/>
      <dgm:spPr/>
    </dgm:pt>
    <dgm:pt modelId="{0E16C05A-8B59-43A9-A2B3-0D93DF0AE6EE}" type="pres">
      <dgm:prSet presAssocID="{9712459E-5384-41BE-ADDA-BC171E8B1F5E}" presName="parentLeftMargin" presStyleLbl="node1" presStyleIdx="0" presStyleCnt="3"/>
      <dgm:spPr/>
    </dgm:pt>
    <dgm:pt modelId="{FA4EF93B-0620-431D-A6CA-9906BF02C835}" type="pres">
      <dgm:prSet presAssocID="{9712459E-5384-41BE-ADDA-BC171E8B1F5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BEAB803-4B09-46AE-B7AC-5B5DEC35A2DB}" type="pres">
      <dgm:prSet presAssocID="{9712459E-5384-41BE-ADDA-BC171E8B1F5E}" presName="negativeSpace" presStyleCnt="0"/>
      <dgm:spPr/>
    </dgm:pt>
    <dgm:pt modelId="{221462AC-A789-4733-BC4E-C1BFC9D4BB88}" type="pres">
      <dgm:prSet presAssocID="{9712459E-5384-41BE-ADDA-BC171E8B1F5E}" presName="childText" presStyleLbl="conFgAcc1" presStyleIdx="1" presStyleCnt="3">
        <dgm:presLayoutVars>
          <dgm:bulletEnabled val="1"/>
        </dgm:presLayoutVars>
      </dgm:prSet>
      <dgm:spPr/>
    </dgm:pt>
    <dgm:pt modelId="{6DE7D877-C244-4579-BC40-AF9E32992129}" type="pres">
      <dgm:prSet presAssocID="{86BD937E-AD30-4EB4-9184-6E11CEEC907B}" presName="spaceBetweenRectangles" presStyleCnt="0"/>
      <dgm:spPr/>
    </dgm:pt>
    <dgm:pt modelId="{27F50892-25D2-4EA6-AAAA-58C68CE4C33A}" type="pres">
      <dgm:prSet presAssocID="{A479DC07-6F13-4C20-A023-65A9D5889836}" presName="parentLin" presStyleCnt="0"/>
      <dgm:spPr/>
    </dgm:pt>
    <dgm:pt modelId="{9B0847CE-83E7-4C63-8B08-14DB95B86008}" type="pres">
      <dgm:prSet presAssocID="{A479DC07-6F13-4C20-A023-65A9D5889836}" presName="parentLeftMargin" presStyleLbl="node1" presStyleIdx="1" presStyleCnt="3"/>
      <dgm:spPr/>
    </dgm:pt>
    <dgm:pt modelId="{FF6C98BD-1A80-4F01-8327-294F04789B5F}" type="pres">
      <dgm:prSet presAssocID="{A479DC07-6F13-4C20-A023-65A9D588983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5BD9B91-8DD9-4E01-9CCC-8C7C94152C8A}" type="pres">
      <dgm:prSet presAssocID="{A479DC07-6F13-4C20-A023-65A9D5889836}" presName="negativeSpace" presStyleCnt="0"/>
      <dgm:spPr/>
    </dgm:pt>
    <dgm:pt modelId="{E5E62626-56A6-4202-BCCD-B3A15663A888}" type="pres">
      <dgm:prSet presAssocID="{A479DC07-6F13-4C20-A023-65A9D588983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F421911-CE38-4418-907E-CE7E35CA2BD3}" type="presOf" srcId="{2B863B42-17AD-42DB-BB93-20CB3DEEE019}" destId="{5C27CEA8-5EFE-4987-B542-942ABBDC4039}" srcOrd="1" destOrd="0" presId="urn:microsoft.com/office/officeart/2005/8/layout/list1"/>
    <dgm:cxn modelId="{565F1D5B-4A77-471B-9FC7-F70F558DC090}" srcId="{2FBE7268-2018-45CB-B2AA-72CEFC362A13}" destId="{2B863B42-17AD-42DB-BB93-20CB3DEEE019}" srcOrd="0" destOrd="0" parTransId="{0B04DA3E-CF35-489F-A3FF-6B96CED7B90C}" sibTransId="{AC3ABFFE-0633-40FF-A09B-9A11FEEA016A}"/>
    <dgm:cxn modelId="{FEB07777-2C29-4D91-B082-B32BCF09A921}" type="presOf" srcId="{A479DC07-6F13-4C20-A023-65A9D5889836}" destId="{FF6C98BD-1A80-4F01-8327-294F04789B5F}" srcOrd="1" destOrd="0" presId="urn:microsoft.com/office/officeart/2005/8/layout/list1"/>
    <dgm:cxn modelId="{41F4DD80-214F-4C1E-BD90-04B76AFA67F4}" type="presOf" srcId="{2B863B42-17AD-42DB-BB93-20CB3DEEE019}" destId="{65C34D25-CB85-4B50-9DEB-6513ED0764DB}" srcOrd="0" destOrd="0" presId="urn:microsoft.com/office/officeart/2005/8/layout/list1"/>
    <dgm:cxn modelId="{C86661B6-EA21-4C97-89F6-4CF3FA104A43}" type="presOf" srcId="{9712459E-5384-41BE-ADDA-BC171E8B1F5E}" destId="{FA4EF93B-0620-431D-A6CA-9906BF02C835}" srcOrd="1" destOrd="0" presId="urn:microsoft.com/office/officeart/2005/8/layout/list1"/>
    <dgm:cxn modelId="{4E5929D7-6ACD-47C0-A3A5-5641FABB8415}" type="presOf" srcId="{2FBE7268-2018-45CB-B2AA-72CEFC362A13}" destId="{0EFB82FC-17FD-4D6F-9ECA-3A75838003C6}" srcOrd="0" destOrd="0" presId="urn:microsoft.com/office/officeart/2005/8/layout/list1"/>
    <dgm:cxn modelId="{B56060ED-291B-40B2-B156-06E1024BA6D4}" type="presOf" srcId="{9712459E-5384-41BE-ADDA-BC171E8B1F5E}" destId="{0E16C05A-8B59-43A9-A2B3-0D93DF0AE6EE}" srcOrd="0" destOrd="0" presId="urn:microsoft.com/office/officeart/2005/8/layout/list1"/>
    <dgm:cxn modelId="{DA77B9EE-C771-4FCB-AF1F-C989454C4661}" srcId="{2FBE7268-2018-45CB-B2AA-72CEFC362A13}" destId="{9712459E-5384-41BE-ADDA-BC171E8B1F5E}" srcOrd="1" destOrd="0" parTransId="{FE0ED60F-F6C4-41B3-8B50-8D0A4D2C7ED9}" sibTransId="{86BD937E-AD30-4EB4-9184-6E11CEEC907B}"/>
    <dgm:cxn modelId="{81830DF7-2A17-4316-85A1-0EFC981DC7CB}" type="presOf" srcId="{A479DC07-6F13-4C20-A023-65A9D5889836}" destId="{9B0847CE-83E7-4C63-8B08-14DB95B86008}" srcOrd="0" destOrd="0" presId="urn:microsoft.com/office/officeart/2005/8/layout/list1"/>
    <dgm:cxn modelId="{5611D2FC-3536-4529-87D5-28E4B4C95AAA}" srcId="{2FBE7268-2018-45CB-B2AA-72CEFC362A13}" destId="{A479DC07-6F13-4C20-A023-65A9D5889836}" srcOrd="2" destOrd="0" parTransId="{FB83EA21-EB35-4261-9144-F9E5EEB556DF}" sibTransId="{10538C91-72AA-4D47-A662-C9F478896542}"/>
    <dgm:cxn modelId="{67F88A7A-B9C2-4FBF-84A1-7DF9A9E87D8A}" type="presParOf" srcId="{0EFB82FC-17FD-4D6F-9ECA-3A75838003C6}" destId="{EAD66063-7EA4-4660-93BB-7C084AE8CF78}" srcOrd="0" destOrd="0" presId="urn:microsoft.com/office/officeart/2005/8/layout/list1"/>
    <dgm:cxn modelId="{98F3BFE7-E1C7-430C-ACDE-7E7475BF22F5}" type="presParOf" srcId="{EAD66063-7EA4-4660-93BB-7C084AE8CF78}" destId="{65C34D25-CB85-4B50-9DEB-6513ED0764DB}" srcOrd="0" destOrd="0" presId="urn:microsoft.com/office/officeart/2005/8/layout/list1"/>
    <dgm:cxn modelId="{BCFF4BDC-BDFC-4D1D-BE5C-539475A90A5A}" type="presParOf" srcId="{EAD66063-7EA4-4660-93BB-7C084AE8CF78}" destId="{5C27CEA8-5EFE-4987-B542-942ABBDC4039}" srcOrd="1" destOrd="0" presId="urn:microsoft.com/office/officeart/2005/8/layout/list1"/>
    <dgm:cxn modelId="{0168F565-D4B6-48CA-802E-920EC997610F}" type="presParOf" srcId="{0EFB82FC-17FD-4D6F-9ECA-3A75838003C6}" destId="{E99E8371-3A6B-4066-93EA-CA7D99C8CDC2}" srcOrd="1" destOrd="0" presId="urn:microsoft.com/office/officeart/2005/8/layout/list1"/>
    <dgm:cxn modelId="{1338EBC9-1E0F-4567-BE6E-0B5F1F441314}" type="presParOf" srcId="{0EFB82FC-17FD-4D6F-9ECA-3A75838003C6}" destId="{D2229239-7CFA-47C3-963B-92D8579FAE69}" srcOrd="2" destOrd="0" presId="urn:microsoft.com/office/officeart/2005/8/layout/list1"/>
    <dgm:cxn modelId="{7056FE6C-BD8F-4A67-A323-8C7DB82DA570}" type="presParOf" srcId="{0EFB82FC-17FD-4D6F-9ECA-3A75838003C6}" destId="{5E354E13-59EA-4043-8605-B11B047643AD}" srcOrd="3" destOrd="0" presId="urn:microsoft.com/office/officeart/2005/8/layout/list1"/>
    <dgm:cxn modelId="{88D5DA07-C574-4924-AC8F-6A494F9CBA96}" type="presParOf" srcId="{0EFB82FC-17FD-4D6F-9ECA-3A75838003C6}" destId="{FE961055-E5ED-4784-BE93-156105DFF939}" srcOrd="4" destOrd="0" presId="urn:microsoft.com/office/officeart/2005/8/layout/list1"/>
    <dgm:cxn modelId="{979AD73E-27F0-4607-9318-70DF3326FBFC}" type="presParOf" srcId="{FE961055-E5ED-4784-BE93-156105DFF939}" destId="{0E16C05A-8B59-43A9-A2B3-0D93DF0AE6EE}" srcOrd="0" destOrd="0" presId="urn:microsoft.com/office/officeart/2005/8/layout/list1"/>
    <dgm:cxn modelId="{DA5167E2-F9D3-4C14-9178-E63E31A6FB63}" type="presParOf" srcId="{FE961055-E5ED-4784-BE93-156105DFF939}" destId="{FA4EF93B-0620-431D-A6CA-9906BF02C835}" srcOrd="1" destOrd="0" presId="urn:microsoft.com/office/officeart/2005/8/layout/list1"/>
    <dgm:cxn modelId="{0943D5B4-1124-41E0-B9CA-020BBA1FD4DC}" type="presParOf" srcId="{0EFB82FC-17FD-4D6F-9ECA-3A75838003C6}" destId="{7BEAB803-4B09-46AE-B7AC-5B5DEC35A2DB}" srcOrd="5" destOrd="0" presId="urn:microsoft.com/office/officeart/2005/8/layout/list1"/>
    <dgm:cxn modelId="{8116D8A3-C3B4-4612-AF01-DA99913331C0}" type="presParOf" srcId="{0EFB82FC-17FD-4D6F-9ECA-3A75838003C6}" destId="{221462AC-A789-4733-BC4E-C1BFC9D4BB88}" srcOrd="6" destOrd="0" presId="urn:microsoft.com/office/officeart/2005/8/layout/list1"/>
    <dgm:cxn modelId="{FD77FA70-7144-4C9E-BD8F-0BBF7577E1BD}" type="presParOf" srcId="{0EFB82FC-17FD-4D6F-9ECA-3A75838003C6}" destId="{6DE7D877-C244-4579-BC40-AF9E32992129}" srcOrd="7" destOrd="0" presId="urn:microsoft.com/office/officeart/2005/8/layout/list1"/>
    <dgm:cxn modelId="{18F3410F-FC87-4B6A-BD0B-B179C07A7E83}" type="presParOf" srcId="{0EFB82FC-17FD-4D6F-9ECA-3A75838003C6}" destId="{27F50892-25D2-4EA6-AAAA-58C68CE4C33A}" srcOrd="8" destOrd="0" presId="urn:microsoft.com/office/officeart/2005/8/layout/list1"/>
    <dgm:cxn modelId="{D85D77F1-5DE5-4E21-A8CF-3D20608B56D7}" type="presParOf" srcId="{27F50892-25D2-4EA6-AAAA-58C68CE4C33A}" destId="{9B0847CE-83E7-4C63-8B08-14DB95B86008}" srcOrd="0" destOrd="0" presId="urn:microsoft.com/office/officeart/2005/8/layout/list1"/>
    <dgm:cxn modelId="{63209A9C-FC72-46B4-B2E2-4C022CC5B542}" type="presParOf" srcId="{27F50892-25D2-4EA6-AAAA-58C68CE4C33A}" destId="{FF6C98BD-1A80-4F01-8327-294F04789B5F}" srcOrd="1" destOrd="0" presId="urn:microsoft.com/office/officeart/2005/8/layout/list1"/>
    <dgm:cxn modelId="{A927FBB5-4162-4159-A7B9-3EF0AB80D2DA}" type="presParOf" srcId="{0EFB82FC-17FD-4D6F-9ECA-3A75838003C6}" destId="{95BD9B91-8DD9-4E01-9CCC-8C7C94152C8A}" srcOrd="9" destOrd="0" presId="urn:microsoft.com/office/officeart/2005/8/layout/list1"/>
    <dgm:cxn modelId="{6810B602-5122-46A8-AE93-9841BAEF924B}" type="presParOf" srcId="{0EFB82FC-17FD-4D6F-9ECA-3A75838003C6}" destId="{E5E62626-56A6-4202-BCCD-B3A15663A88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D31DBD-BE3D-42D8-9D49-E23E715EAA5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EBD4BBC-D2B1-458A-9307-E635CEEE3627}">
      <dgm:prSet/>
      <dgm:spPr/>
      <dgm:t>
        <a:bodyPr/>
        <a:lstStyle/>
        <a:p>
          <a:r>
            <a:rPr lang="de-DE"/>
            <a:t>First Secondary-School Education</a:t>
          </a:r>
          <a:endParaRPr lang="en-US"/>
        </a:p>
      </dgm:t>
    </dgm:pt>
    <dgm:pt modelId="{864F102D-D378-47CC-8B14-3A1ED7AAFFF4}" type="parTrans" cxnId="{6827DAFC-6998-423F-9287-EE16FE67763C}">
      <dgm:prSet/>
      <dgm:spPr/>
      <dgm:t>
        <a:bodyPr/>
        <a:lstStyle/>
        <a:p>
          <a:endParaRPr lang="en-US"/>
        </a:p>
      </dgm:t>
    </dgm:pt>
    <dgm:pt modelId="{FB7E1619-9470-4C96-983B-BC127543BF15}" type="sibTrans" cxnId="{6827DAFC-6998-423F-9287-EE16FE67763C}">
      <dgm:prSet/>
      <dgm:spPr/>
      <dgm:t>
        <a:bodyPr/>
        <a:lstStyle/>
        <a:p>
          <a:endParaRPr lang="en-US"/>
        </a:p>
      </dgm:t>
    </dgm:pt>
    <dgm:pt modelId="{C44F9B14-9B6B-4331-8817-F819026C4CDA}">
      <dgm:prSet/>
      <dgm:spPr/>
      <dgm:t>
        <a:bodyPr/>
        <a:lstStyle/>
        <a:p>
          <a:r>
            <a:rPr lang="de-DE"/>
            <a:t>Graduation after Year 9</a:t>
          </a:r>
          <a:endParaRPr lang="en-US"/>
        </a:p>
      </dgm:t>
    </dgm:pt>
    <dgm:pt modelId="{31B64E6B-E0A6-4F0A-A002-0C0809EDB4FC}" type="parTrans" cxnId="{CDDB8A10-30B3-4240-AA5C-58CA28449899}">
      <dgm:prSet/>
      <dgm:spPr/>
      <dgm:t>
        <a:bodyPr/>
        <a:lstStyle/>
        <a:p>
          <a:endParaRPr lang="en-US"/>
        </a:p>
      </dgm:t>
    </dgm:pt>
    <dgm:pt modelId="{EC8352FD-0D25-49AE-AA90-93ECAA7E4FB5}" type="sibTrans" cxnId="{CDDB8A10-30B3-4240-AA5C-58CA28449899}">
      <dgm:prSet/>
      <dgm:spPr/>
      <dgm:t>
        <a:bodyPr/>
        <a:lstStyle/>
        <a:p>
          <a:endParaRPr lang="en-US"/>
        </a:p>
      </dgm:t>
    </dgm:pt>
    <dgm:pt modelId="{A6AF16BD-4084-440F-9667-C789D0F47E93}">
      <dgm:prSet/>
      <dgm:spPr/>
      <dgm:t>
        <a:bodyPr/>
        <a:lstStyle/>
        <a:p>
          <a:r>
            <a:rPr lang="de-DE"/>
            <a:t>One oral and one written final exam (German and Math)</a:t>
          </a:r>
          <a:endParaRPr lang="en-US"/>
        </a:p>
      </dgm:t>
    </dgm:pt>
    <dgm:pt modelId="{809C9487-0978-4F9B-9CE2-535D58F25BAE}" type="parTrans" cxnId="{6A5E3EDC-376E-4E29-9163-05C98D8FC14C}">
      <dgm:prSet/>
      <dgm:spPr/>
      <dgm:t>
        <a:bodyPr/>
        <a:lstStyle/>
        <a:p>
          <a:endParaRPr lang="en-US"/>
        </a:p>
      </dgm:t>
    </dgm:pt>
    <dgm:pt modelId="{C1B09B32-AFC8-4CB0-AB50-D7D016DE4D97}" type="sibTrans" cxnId="{6A5E3EDC-376E-4E29-9163-05C98D8FC14C}">
      <dgm:prSet/>
      <dgm:spPr/>
      <dgm:t>
        <a:bodyPr/>
        <a:lstStyle/>
        <a:p>
          <a:endParaRPr lang="en-US"/>
        </a:p>
      </dgm:t>
    </dgm:pt>
    <dgm:pt modelId="{2E240DF1-0C76-4319-8E81-7363A74CF8A5}">
      <dgm:prSet/>
      <dgm:spPr/>
      <dgm:t>
        <a:bodyPr/>
        <a:lstStyle/>
        <a:p>
          <a:r>
            <a:rPr lang="de-DE"/>
            <a:t>Possibility to proceed to year 10 and intermediate Education</a:t>
          </a:r>
          <a:endParaRPr lang="en-US"/>
        </a:p>
      </dgm:t>
    </dgm:pt>
    <dgm:pt modelId="{E7030501-A917-4F55-BB72-42A15F49CB79}" type="parTrans" cxnId="{0EB1B217-04E3-4EAA-AC40-927716D76D81}">
      <dgm:prSet/>
      <dgm:spPr/>
      <dgm:t>
        <a:bodyPr/>
        <a:lstStyle/>
        <a:p>
          <a:endParaRPr lang="en-US"/>
        </a:p>
      </dgm:t>
    </dgm:pt>
    <dgm:pt modelId="{05C6E99B-A95C-4CB7-9FFA-8531C780357E}" type="sibTrans" cxnId="{0EB1B217-04E3-4EAA-AC40-927716D76D81}">
      <dgm:prSet/>
      <dgm:spPr/>
      <dgm:t>
        <a:bodyPr/>
        <a:lstStyle/>
        <a:p>
          <a:endParaRPr lang="en-US"/>
        </a:p>
      </dgm:t>
    </dgm:pt>
    <dgm:pt modelId="{2F33231C-720C-4514-84AE-8BD2DB27AF3C}">
      <dgm:prSet/>
      <dgm:spPr/>
      <dgm:t>
        <a:bodyPr/>
        <a:lstStyle/>
        <a:p>
          <a:r>
            <a:rPr lang="en-US"/>
            <a:t>offers a practical-oriented curriculum and prepares students for vocational training or entry-level jobs</a:t>
          </a:r>
        </a:p>
      </dgm:t>
    </dgm:pt>
    <dgm:pt modelId="{D9F248E2-3441-4BD7-9325-F59B95F43BCC}" type="parTrans" cxnId="{A06D2BD5-E858-46D7-870E-A89181F19882}">
      <dgm:prSet/>
      <dgm:spPr/>
      <dgm:t>
        <a:bodyPr/>
        <a:lstStyle/>
        <a:p>
          <a:endParaRPr lang="en-US"/>
        </a:p>
      </dgm:t>
    </dgm:pt>
    <dgm:pt modelId="{3266766B-FAE8-40ED-82D1-786881BFADAE}" type="sibTrans" cxnId="{A06D2BD5-E858-46D7-870E-A89181F19882}">
      <dgm:prSet/>
      <dgm:spPr/>
      <dgm:t>
        <a:bodyPr/>
        <a:lstStyle/>
        <a:p>
          <a:endParaRPr lang="en-US"/>
        </a:p>
      </dgm:t>
    </dgm:pt>
    <dgm:pt modelId="{345C9780-6192-4071-96D2-B08C9D6FA06C}" type="pres">
      <dgm:prSet presAssocID="{C3D31DBD-BE3D-42D8-9D49-E23E715EAA58}" presName="root" presStyleCnt="0">
        <dgm:presLayoutVars>
          <dgm:dir/>
          <dgm:resizeHandles val="exact"/>
        </dgm:presLayoutVars>
      </dgm:prSet>
      <dgm:spPr/>
    </dgm:pt>
    <dgm:pt modelId="{DD965B93-A658-4AFD-B92E-A7B63D2D88FE}" type="pres">
      <dgm:prSet presAssocID="{AEBD4BBC-D2B1-458A-9307-E635CEEE3627}" presName="compNode" presStyleCnt="0"/>
      <dgm:spPr/>
    </dgm:pt>
    <dgm:pt modelId="{9A5554B2-44B1-4725-BFF6-C2F27E7116C5}" type="pres">
      <dgm:prSet presAssocID="{AEBD4BBC-D2B1-458A-9307-E635CEEE3627}" presName="bgRect" presStyleLbl="bgShp" presStyleIdx="0" presStyleCnt="5"/>
      <dgm:spPr/>
    </dgm:pt>
    <dgm:pt modelId="{6A4EA8D8-9160-4F55-9599-CBC1BD5F4386}" type="pres">
      <dgm:prSet presAssocID="{AEBD4BBC-D2B1-458A-9307-E635CEEE3627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ulgebäude"/>
        </a:ext>
      </dgm:extLst>
    </dgm:pt>
    <dgm:pt modelId="{50A8EAF6-FF95-41AD-A485-917E0736F757}" type="pres">
      <dgm:prSet presAssocID="{AEBD4BBC-D2B1-458A-9307-E635CEEE3627}" presName="spaceRect" presStyleCnt="0"/>
      <dgm:spPr/>
    </dgm:pt>
    <dgm:pt modelId="{8597962E-6E8C-4A63-A67D-A86A8183A9F3}" type="pres">
      <dgm:prSet presAssocID="{AEBD4BBC-D2B1-458A-9307-E635CEEE3627}" presName="parTx" presStyleLbl="revTx" presStyleIdx="0" presStyleCnt="5">
        <dgm:presLayoutVars>
          <dgm:chMax val="0"/>
          <dgm:chPref val="0"/>
        </dgm:presLayoutVars>
      </dgm:prSet>
      <dgm:spPr/>
    </dgm:pt>
    <dgm:pt modelId="{4C044B3B-F524-4392-B863-AE4E649F0E1F}" type="pres">
      <dgm:prSet presAssocID="{FB7E1619-9470-4C96-983B-BC127543BF15}" presName="sibTrans" presStyleCnt="0"/>
      <dgm:spPr/>
    </dgm:pt>
    <dgm:pt modelId="{14A3099A-5DC2-4928-93EE-FB2C60599A69}" type="pres">
      <dgm:prSet presAssocID="{C44F9B14-9B6B-4331-8817-F819026C4CDA}" presName="compNode" presStyleCnt="0"/>
      <dgm:spPr/>
    </dgm:pt>
    <dgm:pt modelId="{54FFDD26-FB58-4B41-8BF5-1FCB1C947A62}" type="pres">
      <dgm:prSet presAssocID="{C44F9B14-9B6B-4331-8817-F819026C4CDA}" presName="bgRect" presStyleLbl="bgShp" presStyleIdx="1" presStyleCnt="5"/>
      <dgm:spPr/>
    </dgm:pt>
    <dgm:pt modelId="{FE56278F-AA0C-41D3-BC55-1DB407B65DE1}" type="pres">
      <dgm:prSet presAssocID="{C44F9B14-9B6B-4331-8817-F819026C4CDA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"/>
        </a:ext>
      </dgm:extLst>
    </dgm:pt>
    <dgm:pt modelId="{F5AD4FD4-B45F-4C54-A74A-CE7010F5A00D}" type="pres">
      <dgm:prSet presAssocID="{C44F9B14-9B6B-4331-8817-F819026C4CDA}" presName="spaceRect" presStyleCnt="0"/>
      <dgm:spPr/>
    </dgm:pt>
    <dgm:pt modelId="{B37E19C8-F190-41E4-B8CC-BF1AED3D2086}" type="pres">
      <dgm:prSet presAssocID="{C44F9B14-9B6B-4331-8817-F819026C4CDA}" presName="parTx" presStyleLbl="revTx" presStyleIdx="1" presStyleCnt="5">
        <dgm:presLayoutVars>
          <dgm:chMax val="0"/>
          <dgm:chPref val="0"/>
        </dgm:presLayoutVars>
      </dgm:prSet>
      <dgm:spPr/>
    </dgm:pt>
    <dgm:pt modelId="{8BA4B0BF-5506-47D9-A14D-E57087554811}" type="pres">
      <dgm:prSet presAssocID="{EC8352FD-0D25-49AE-AA90-93ECAA7E4FB5}" presName="sibTrans" presStyleCnt="0"/>
      <dgm:spPr/>
    </dgm:pt>
    <dgm:pt modelId="{3895A3A2-DAC7-4447-BE61-819DF7EC97B2}" type="pres">
      <dgm:prSet presAssocID="{A6AF16BD-4084-440F-9667-C789D0F47E93}" presName="compNode" presStyleCnt="0"/>
      <dgm:spPr/>
    </dgm:pt>
    <dgm:pt modelId="{938334A1-E767-41B8-93F2-F11D167ED5B1}" type="pres">
      <dgm:prSet presAssocID="{A6AF16BD-4084-440F-9667-C789D0F47E93}" presName="bgRect" presStyleLbl="bgShp" presStyleIdx="2" presStyleCnt="5"/>
      <dgm:spPr/>
    </dgm:pt>
    <dgm:pt modelId="{B4E25AA6-7A5A-40D5-9F26-9F6E1CCB8631}" type="pres">
      <dgm:prSet presAssocID="{A6AF16BD-4084-440F-9667-C789D0F47E93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eistift"/>
        </a:ext>
      </dgm:extLst>
    </dgm:pt>
    <dgm:pt modelId="{182A2433-C404-4A8C-B01A-939CB29F0B1F}" type="pres">
      <dgm:prSet presAssocID="{A6AF16BD-4084-440F-9667-C789D0F47E93}" presName="spaceRect" presStyleCnt="0"/>
      <dgm:spPr/>
    </dgm:pt>
    <dgm:pt modelId="{83B9568F-7AE9-440D-95A0-0AA88515F840}" type="pres">
      <dgm:prSet presAssocID="{A6AF16BD-4084-440F-9667-C789D0F47E93}" presName="parTx" presStyleLbl="revTx" presStyleIdx="2" presStyleCnt="5">
        <dgm:presLayoutVars>
          <dgm:chMax val="0"/>
          <dgm:chPref val="0"/>
        </dgm:presLayoutVars>
      </dgm:prSet>
      <dgm:spPr/>
    </dgm:pt>
    <dgm:pt modelId="{F4AA77C3-9819-45AC-9D99-74576901163B}" type="pres">
      <dgm:prSet presAssocID="{C1B09B32-AFC8-4CB0-AB50-D7D016DE4D97}" presName="sibTrans" presStyleCnt="0"/>
      <dgm:spPr/>
    </dgm:pt>
    <dgm:pt modelId="{7C636B5C-FDB7-4862-BE82-594D1C2372A2}" type="pres">
      <dgm:prSet presAssocID="{2E240DF1-0C76-4319-8E81-7363A74CF8A5}" presName="compNode" presStyleCnt="0"/>
      <dgm:spPr/>
    </dgm:pt>
    <dgm:pt modelId="{A8EE4854-EA70-4844-B1E5-32DEDE5CC0DB}" type="pres">
      <dgm:prSet presAssocID="{2E240DF1-0C76-4319-8E81-7363A74CF8A5}" presName="bgRect" presStyleLbl="bgShp" presStyleIdx="3" presStyleCnt="5"/>
      <dgm:spPr/>
    </dgm:pt>
    <dgm:pt modelId="{9006A82C-4CE6-4361-BDD1-CE981733FB33}" type="pres">
      <dgm:prSet presAssocID="{2E240DF1-0C76-4319-8E81-7363A74CF8A5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ücher"/>
        </a:ext>
      </dgm:extLst>
    </dgm:pt>
    <dgm:pt modelId="{35445EEC-75DE-4100-9505-B712BE77033C}" type="pres">
      <dgm:prSet presAssocID="{2E240DF1-0C76-4319-8E81-7363A74CF8A5}" presName="spaceRect" presStyleCnt="0"/>
      <dgm:spPr/>
    </dgm:pt>
    <dgm:pt modelId="{BB9A815E-179E-40F8-84BF-B708D15D9D13}" type="pres">
      <dgm:prSet presAssocID="{2E240DF1-0C76-4319-8E81-7363A74CF8A5}" presName="parTx" presStyleLbl="revTx" presStyleIdx="3" presStyleCnt="5">
        <dgm:presLayoutVars>
          <dgm:chMax val="0"/>
          <dgm:chPref val="0"/>
        </dgm:presLayoutVars>
      </dgm:prSet>
      <dgm:spPr/>
    </dgm:pt>
    <dgm:pt modelId="{AF5EA944-1A4A-49BF-913D-E17D8AED132A}" type="pres">
      <dgm:prSet presAssocID="{05C6E99B-A95C-4CB7-9FFA-8531C780357E}" presName="sibTrans" presStyleCnt="0"/>
      <dgm:spPr/>
    </dgm:pt>
    <dgm:pt modelId="{C102A51B-7189-4915-ABF0-441101D4C311}" type="pres">
      <dgm:prSet presAssocID="{2F33231C-720C-4514-84AE-8BD2DB27AF3C}" presName="compNode" presStyleCnt="0"/>
      <dgm:spPr/>
    </dgm:pt>
    <dgm:pt modelId="{632E4BCA-F11B-4FF4-89CC-79D4AEDF70ED}" type="pres">
      <dgm:prSet presAssocID="{2F33231C-720C-4514-84AE-8BD2DB27AF3C}" presName="bgRect" presStyleLbl="bgShp" presStyleIdx="4" presStyleCnt="5"/>
      <dgm:spPr/>
    </dgm:pt>
    <dgm:pt modelId="{DFC9282A-B257-4E1E-A726-4F696E2C0D46}" type="pres">
      <dgm:prSet presAssocID="{2F33231C-720C-4514-84AE-8BD2DB27AF3C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DE8B0539-8172-4E03-9BB0-14CBFB6A3F50}" type="pres">
      <dgm:prSet presAssocID="{2F33231C-720C-4514-84AE-8BD2DB27AF3C}" presName="spaceRect" presStyleCnt="0"/>
      <dgm:spPr/>
    </dgm:pt>
    <dgm:pt modelId="{50480F89-703D-40BD-92DB-54AD8D798161}" type="pres">
      <dgm:prSet presAssocID="{2F33231C-720C-4514-84AE-8BD2DB27AF3C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DDB8A10-30B3-4240-AA5C-58CA28449899}" srcId="{C3D31DBD-BE3D-42D8-9D49-E23E715EAA58}" destId="{C44F9B14-9B6B-4331-8817-F819026C4CDA}" srcOrd="1" destOrd="0" parTransId="{31B64E6B-E0A6-4F0A-A002-0C0809EDB4FC}" sibTransId="{EC8352FD-0D25-49AE-AA90-93ECAA7E4FB5}"/>
    <dgm:cxn modelId="{2A829F12-D406-44E4-9356-59BF65D79F21}" type="presOf" srcId="{AEBD4BBC-D2B1-458A-9307-E635CEEE3627}" destId="{8597962E-6E8C-4A63-A67D-A86A8183A9F3}" srcOrd="0" destOrd="0" presId="urn:microsoft.com/office/officeart/2018/2/layout/IconVerticalSolidList"/>
    <dgm:cxn modelId="{0EB1B217-04E3-4EAA-AC40-927716D76D81}" srcId="{C3D31DBD-BE3D-42D8-9D49-E23E715EAA58}" destId="{2E240DF1-0C76-4319-8E81-7363A74CF8A5}" srcOrd="3" destOrd="0" parTransId="{E7030501-A917-4F55-BB72-42A15F49CB79}" sibTransId="{05C6E99B-A95C-4CB7-9FFA-8531C780357E}"/>
    <dgm:cxn modelId="{B7A7FE2D-5DCB-48DB-8CF6-F77674ED8908}" type="presOf" srcId="{2F33231C-720C-4514-84AE-8BD2DB27AF3C}" destId="{50480F89-703D-40BD-92DB-54AD8D798161}" srcOrd="0" destOrd="0" presId="urn:microsoft.com/office/officeart/2018/2/layout/IconVerticalSolidList"/>
    <dgm:cxn modelId="{A3430698-0BCE-4DA0-A9F3-2F9E56451194}" type="presOf" srcId="{C3D31DBD-BE3D-42D8-9D49-E23E715EAA58}" destId="{345C9780-6192-4071-96D2-B08C9D6FA06C}" srcOrd="0" destOrd="0" presId="urn:microsoft.com/office/officeart/2018/2/layout/IconVerticalSolidList"/>
    <dgm:cxn modelId="{2E5CA7C4-DDEC-4659-8337-95D8E6E2ACE6}" type="presOf" srcId="{A6AF16BD-4084-440F-9667-C789D0F47E93}" destId="{83B9568F-7AE9-440D-95A0-0AA88515F840}" srcOrd="0" destOrd="0" presId="urn:microsoft.com/office/officeart/2018/2/layout/IconVerticalSolidList"/>
    <dgm:cxn modelId="{A06D2BD5-E858-46D7-870E-A89181F19882}" srcId="{C3D31DBD-BE3D-42D8-9D49-E23E715EAA58}" destId="{2F33231C-720C-4514-84AE-8BD2DB27AF3C}" srcOrd="4" destOrd="0" parTransId="{D9F248E2-3441-4BD7-9325-F59B95F43BCC}" sibTransId="{3266766B-FAE8-40ED-82D1-786881BFADAE}"/>
    <dgm:cxn modelId="{6A5E3EDC-376E-4E29-9163-05C98D8FC14C}" srcId="{C3D31DBD-BE3D-42D8-9D49-E23E715EAA58}" destId="{A6AF16BD-4084-440F-9667-C789D0F47E93}" srcOrd="2" destOrd="0" parTransId="{809C9487-0978-4F9B-9CE2-535D58F25BAE}" sibTransId="{C1B09B32-AFC8-4CB0-AB50-D7D016DE4D97}"/>
    <dgm:cxn modelId="{7AAE37E0-A33B-4FB9-9D12-898BDD03BB42}" type="presOf" srcId="{2E240DF1-0C76-4319-8E81-7363A74CF8A5}" destId="{BB9A815E-179E-40F8-84BF-B708D15D9D13}" srcOrd="0" destOrd="0" presId="urn:microsoft.com/office/officeart/2018/2/layout/IconVerticalSolidList"/>
    <dgm:cxn modelId="{8A9FB3F7-26BD-4DA8-BA6C-04F46509A4C1}" type="presOf" srcId="{C44F9B14-9B6B-4331-8817-F819026C4CDA}" destId="{B37E19C8-F190-41E4-B8CC-BF1AED3D2086}" srcOrd="0" destOrd="0" presId="urn:microsoft.com/office/officeart/2018/2/layout/IconVerticalSolidList"/>
    <dgm:cxn modelId="{6827DAFC-6998-423F-9287-EE16FE67763C}" srcId="{C3D31DBD-BE3D-42D8-9D49-E23E715EAA58}" destId="{AEBD4BBC-D2B1-458A-9307-E635CEEE3627}" srcOrd="0" destOrd="0" parTransId="{864F102D-D378-47CC-8B14-3A1ED7AAFFF4}" sibTransId="{FB7E1619-9470-4C96-983B-BC127543BF15}"/>
    <dgm:cxn modelId="{13D91A7D-B477-48BD-BBAD-0A0836FE2A43}" type="presParOf" srcId="{345C9780-6192-4071-96D2-B08C9D6FA06C}" destId="{DD965B93-A658-4AFD-B92E-A7B63D2D88FE}" srcOrd="0" destOrd="0" presId="urn:microsoft.com/office/officeart/2018/2/layout/IconVerticalSolidList"/>
    <dgm:cxn modelId="{228A03EF-A173-495D-A31C-6B0F411172D4}" type="presParOf" srcId="{DD965B93-A658-4AFD-B92E-A7B63D2D88FE}" destId="{9A5554B2-44B1-4725-BFF6-C2F27E7116C5}" srcOrd="0" destOrd="0" presId="urn:microsoft.com/office/officeart/2018/2/layout/IconVerticalSolidList"/>
    <dgm:cxn modelId="{86535DE4-4FC7-40E2-9178-82B29A86DC8E}" type="presParOf" srcId="{DD965B93-A658-4AFD-B92E-A7B63D2D88FE}" destId="{6A4EA8D8-9160-4F55-9599-CBC1BD5F4386}" srcOrd="1" destOrd="0" presId="urn:microsoft.com/office/officeart/2018/2/layout/IconVerticalSolidList"/>
    <dgm:cxn modelId="{C4192697-D415-4C45-8310-C8CA0600F492}" type="presParOf" srcId="{DD965B93-A658-4AFD-B92E-A7B63D2D88FE}" destId="{50A8EAF6-FF95-41AD-A485-917E0736F757}" srcOrd="2" destOrd="0" presId="urn:microsoft.com/office/officeart/2018/2/layout/IconVerticalSolidList"/>
    <dgm:cxn modelId="{3C4EF04C-A7F3-4C13-B670-828877D7DCAF}" type="presParOf" srcId="{DD965B93-A658-4AFD-B92E-A7B63D2D88FE}" destId="{8597962E-6E8C-4A63-A67D-A86A8183A9F3}" srcOrd="3" destOrd="0" presId="urn:microsoft.com/office/officeart/2018/2/layout/IconVerticalSolidList"/>
    <dgm:cxn modelId="{82A321D5-D3DF-4404-8F5E-8156FB1FFAD5}" type="presParOf" srcId="{345C9780-6192-4071-96D2-B08C9D6FA06C}" destId="{4C044B3B-F524-4392-B863-AE4E649F0E1F}" srcOrd="1" destOrd="0" presId="urn:microsoft.com/office/officeart/2018/2/layout/IconVerticalSolidList"/>
    <dgm:cxn modelId="{B4E2D6FC-C04F-41E4-B6BE-4BBB74C967B4}" type="presParOf" srcId="{345C9780-6192-4071-96D2-B08C9D6FA06C}" destId="{14A3099A-5DC2-4928-93EE-FB2C60599A69}" srcOrd="2" destOrd="0" presId="urn:microsoft.com/office/officeart/2018/2/layout/IconVerticalSolidList"/>
    <dgm:cxn modelId="{CD604B2C-67DE-4153-B6ED-17192664B590}" type="presParOf" srcId="{14A3099A-5DC2-4928-93EE-FB2C60599A69}" destId="{54FFDD26-FB58-4B41-8BF5-1FCB1C947A62}" srcOrd="0" destOrd="0" presId="urn:microsoft.com/office/officeart/2018/2/layout/IconVerticalSolidList"/>
    <dgm:cxn modelId="{CE677BEC-9D57-4D06-9CC0-DE1D910117BA}" type="presParOf" srcId="{14A3099A-5DC2-4928-93EE-FB2C60599A69}" destId="{FE56278F-AA0C-41D3-BC55-1DB407B65DE1}" srcOrd="1" destOrd="0" presId="urn:microsoft.com/office/officeart/2018/2/layout/IconVerticalSolidList"/>
    <dgm:cxn modelId="{A90BD636-C36D-434C-BDEF-DBC3A8779223}" type="presParOf" srcId="{14A3099A-5DC2-4928-93EE-FB2C60599A69}" destId="{F5AD4FD4-B45F-4C54-A74A-CE7010F5A00D}" srcOrd="2" destOrd="0" presId="urn:microsoft.com/office/officeart/2018/2/layout/IconVerticalSolidList"/>
    <dgm:cxn modelId="{7C6CD650-C6F7-4852-A396-461914347513}" type="presParOf" srcId="{14A3099A-5DC2-4928-93EE-FB2C60599A69}" destId="{B37E19C8-F190-41E4-B8CC-BF1AED3D2086}" srcOrd="3" destOrd="0" presId="urn:microsoft.com/office/officeart/2018/2/layout/IconVerticalSolidList"/>
    <dgm:cxn modelId="{A9BF18BC-8A19-45A4-AEE2-D722430059C3}" type="presParOf" srcId="{345C9780-6192-4071-96D2-B08C9D6FA06C}" destId="{8BA4B0BF-5506-47D9-A14D-E57087554811}" srcOrd="3" destOrd="0" presId="urn:microsoft.com/office/officeart/2018/2/layout/IconVerticalSolidList"/>
    <dgm:cxn modelId="{162389E7-C839-45A0-8D66-A7602090A36E}" type="presParOf" srcId="{345C9780-6192-4071-96D2-B08C9D6FA06C}" destId="{3895A3A2-DAC7-4447-BE61-819DF7EC97B2}" srcOrd="4" destOrd="0" presId="urn:microsoft.com/office/officeart/2018/2/layout/IconVerticalSolidList"/>
    <dgm:cxn modelId="{DE83C0EB-07CE-439E-9F24-0091DD2EA6CD}" type="presParOf" srcId="{3895A3A2-DAC7-4447-BE61-819DF7EC97B2}" destId="{938334A1-E767-41B8-93F2-F11D167ED5B1}" srcOrd="0" destOrd="0" presId="urn:microsoft.com/office/officeart/2018/2/layout/IconVerticalSolidList"/>
    <dgm:cxn modelId="{825F697D-DABF-48AB-B66A-9E0CD80B6594}" type="presParOf" srcId="{3895A3A2-DAC7-4447-BE61-819DF7EC97B2}" destId="{B4E25AA6-7A5A-40D5-9F26-9F6E1CCB8631}" srcOrd="1" destOrd="0" presId="urn:microsoft.com/office/officeart/2018/2/layout/IconVerticalSolidList"/>
    <dgm:cxn modelId="{554E7B3A-09CF-4B93-9937-A71C804DC939}" type="presParOf" srcId="{3895A3A2-DAC7-4447-BE61-819DF7EC97B2}" destId="{182A2433-C404-4A8C-B01A-939CB29F0B1F}" srcOrd="2" destOrd="0" presId="urn:microsoft.com/office/officeart/2018/2/layout/IconVerticalSolidList"/>
    <dgm:cxn modelId="{73DA194D-D337-4E76-8313-C8274E0F43B4}" type="presParOf" srcId="{3895A3A2-DAC7-4447-BE61-819DF7EC97B2}" destId="{83B9568F-7AE9-440D-95A0-0AA88515F840}" srcOrd="3" destOrd="0" presId="urn:microsoft.com/office/officeart/2018/2/layout/IconVerticalSolidList"/>
    <dgm:cxn modelId="{14719D2D-1447-4395-8FC8-9013DCDBF67E}" type="presParOf" srcId="{345C9780-6192-4071-96D2-B08C9D6FA06C}" destId="{F4AA77C3-9819-45AC-9D99-74576901163B}" srcOrd="5" destOrd="0" presId="urn:microsoft.com/office/officeart/2018/2/layout/IconVerticalSolidList"/>
    <dgm:cxn modelId="{63A0E51A-AC31-4D48-A677-03E89784027A}" type="presParOf" srcId="{345C9780-6192-4071-96D2-B08C9D6FA06C}" destId="{7C636B5C-FDB7-4862-BE82-594D1C2372A2}" srcOrd="6" destOrd="0" presId="urn:microsoft.com/office/officeart/2018/2/layout/IconVerticalSolidList"/>
    <dgm:cxn modelId="{1C9390F6-A501-4F12-8620-A53382FF2171}" type="presParOf" srcId="{7C636B5C-FDB7-4862-BE82-594D1C2372A2}" destId="{A8EE4854-EA70-4844-B1E5-32DEDE5CC0DB}" srcOrd="0" destOrd="0" presId="urn:microsoft.com/office/officeart/2018/2/layout/IconVerticalSolidList"/>
    <dgm:cxn modelId="{176E5E48-1D52-4230-8C2C-E9DC8C854D2D}" type="presParOf" srcId="{7C636B5C-FDB7-4862-BE82-594D1C2372A2}" destId="{9006A82C-4CE6-4361-BDD1-CE981733FB33}" srcOrd="1" destOrd="0" presId="urn:microsoft.com/office/officeart/2018/2/layout/IconVerticalSolidList"/>
    <dgm:cxn modelId="{854C4524-764E-4B89-ABBB-B94C8A1E12B1}" type="presParOf" srcId="{7C636B5C-FDB7-4862-BE82-594D1C2372A2}" destId="{35445EEC-75DE-4100-9505-B712BE77033C}" srcOrd="2" destOrd="0" presId="urn:microsoft.com/office/officeart/2018/2/layout/IconVerticalSolidList"/>
    <dgm:cxn modelId="{3227145B-FF74-4729-8C8D-06974E9E11BD}" type="presParOf" srcId="{7C636B5C-FDB7-4862-BE82-594D1C2372A2}" destId="{BB9A815E-179E-40F8-84BF-B708D15D9D13}" srcOrd="3" destOrd="0" presId="urn:microsoft.com/office/officeart/2018/2/layout/IconVerticalSolidList"/>
    <dgm:cxn modelId="{4B90E2B9-0D52-4F78-B106-94C247C9E15F}" type="presParOf" srcId="{345C9780-6192-4071-96D2-B08C9D6FA06C}" destId="{AF5EA944-1A4A-49BF-913D-E17D8AED132A}" srcOrd="7" destOrd="0" presId="urn:microsoft.com/office/officeart/2018/2/layout/IconVerticalSolidList"/>
    <dgm:cxn modelId="{5ABC97A9-2F0C-4558-ADEA-8C379CC2C80C}" type="presParOf" srcId="{345C9780-6192-4071-96D2-B08C9D6FA06C}" destId="{C102A51B-7189-4915-ABF0-441101D4C311}" srcOrd="8" destOrd="0" presId="urn:microsoft.com/office/officeart/2018/2/layout/IconVerticalSolidList"/>
    <dgm:cxn modelId="{E659BF62-2978-43E1-91BE-35EDF594F98E}" type="presParOf" srcId="{C102A51B-7189-4915-ABF0-441101D4C311}" destId="{632E4BCA-F11B-4FF4-89CC-79D4AEDF70ED}" srcOrd="0" destOrd="0" presId="urn:microsoft.com/office/officeart/2018/2/layout/IconVerticalSolidList"/>
    <dgm:cxn modelId="{70662233-0390-485E-90EC-18B33726ED0B}" type="presParOf" srcId="{C102A51B-7189-4915-ABF0-441101D4C311}" destId="{DFC9282A-B257-4E1E-A726-4F696E2C0D46}" srcOrd="1" destOrd="0" presId="urn:microsoft.com/office/officeart/2018/2/layout/IconVerticalSolidList"/>
    <dgm:cxn modelId="{4A27E557-EE33-4418-AEA8-5DC5E4B79EB2}" type="presParOf" srcId="{C102A51B-7189-4915-ABF0-441101D4C311}" destId="{DE8B0539-8172-4E03-9BB0-14CBFB6A3F50}" srcOrd="2" destOrd="0" presId="urn:microsoft.com/office/officeart/2018/2/layout/IconVerticalSolidList"/>
    <dgm:cxn modelId="{FD6148DF-8DF0-4141-A504-C7BFCF9916A2}" type="presParOf" srcId="{C102A51B-7189-4915-ABF0-441101D4C311}" destId="{50480F89-703D-40BD-92DB-54AD8D7981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E63751-E4E8-4A4F-A87E-CA01559DE8E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9A0C449-56BF-4098-879A-D5ACB88A3551}">
      <dgm:prSet/>
      <dgm:spPr/>
      <dgm:t>
        <a:bodyPr/>
        <a:lstStyle/>
        <a:p>
          <a:r>
            <a:rPr lang="de-DE"/>
            <a:t>Middle-Level Secondary-School Education</a:t>
          </a:r>
          <a:endParaRPr lang="en-US"/>
        </a:p>
      </dgm:t>
    </dgm:pt>
    <dgm:pt modelId="{C6A33442-A7BF-4977-AEBC-9BAE68D92FEB}" type="parTrans" cxnId="{D28E18B5-ABED-480A-A84D-5CE35C4EFD68}">
      <dgm:prSet/>
      <dgm:spPr/>
      <dgm:t>
        <a:bodyPr/>
        <a:lstStyle/>
        <a:p>
          <a:endParaRPr lang="en-US"/>
        </a:p>
      </dgm:t>
    </dgm:pt>
    <dgm:pt modelId="{635797DF-1816-459C-B8AB-1893BBEEDCC0}" type="sibTrans" cxnId="{D28E18B5-ABED-480A-A84D-5CE35C4EFD68}">
      <dgm:prSet/>
      <dgm:spPr/>
      <dgm:t>
        <a:bodyPr/>
        <a:lstStyle/>
        <a:p>
          <a:endParaRPr lang="en-US"/>
        </a:p>
      </dgm:t>
    </dgm:pt>
    <dgm:pt modelId="{B2AC2BDE-E238-4D21-833F-46FA24E473EB}">
      <dgm:prSet/>
      <dgm:spPr/>
      <dgm:t>
        <a:bodyPr/>
        <a:lstStyle/>
        <a:p>
          <a:r>
            <a:rPr lang="de-DE"/>
            <a:t>Graduation after Year 10 </a:t>
          </a:r>
          <a:endParaRPr lang="en-US"/>
        </a:p>
      </dgm:t>
    </dgm:pt>
    <dgm:pt modelId="{0DEBAC0E-D10B-40E1-912D-2C9CF15A412B}" type="parTrans" cxnId="{867E836B-37F3-4D4D-B888-00328EC57181}">
      <dgm:prSet/>
      <dgm:spPr/>
      <dgm:t>
        <a:bodyPr/>
        <a:lstStyle/>
        <a:p>
          <a:endParaRPr lang="en-US"/>
        </a:p>
      </dgm:t>
    </dgm:pt>
    <dgm:pt modelId="{CD2578CE-EEA6-4837-8A24-F2A68209787F}" type="sibTrans" cxnId="{867E836B-37F3-4D4D-B888-00328EC57181}">
      <dgm:prSet/>
      <dgm:spPr/>
      <dgm:t>
        <a:bodyPr/>
        <a:lstStyle/>
        <a:p>
          <a:endParaRPr lang="en-US"/>
        </a:p>
      </dgm:t>
    </dgm:pt>
    <dgm:pt modelId="{F882FD12-E012-4C49-8D87-EB84DC38C363}">
      <dgm:prSet/>
      <dgm:spPr/>
      <dgm:t>
        <a:bodyPr/>
        <a:lstStyle/>
        <a:p>
          <a:r>
            <a:rPr lang="de-DE"/>
            <a:t>One Oral and One written final exam (English and/or Math and/or German)</a:t>
          </a:r>
          <a:endParaRPr lang="en-US"/>
        </a:p>
      </dgm:t>
    </dgm:pt>
    <dgm:pt modelId="{31C80E7D-F5AD-4DD1-A57D-377E3475485B}" type="parTrans" cxnId="{B09B066F-16A4-4F5B-A7B3-48ED2BEA29B9}">
      <dgm:prSet/>
      <dgm:spPr/>
      <dgm:t>
        <a:bodyPr/>
        <a:lstStyle/>
        <a:p>
          <a:endParaRPr lang="en-US"/>
        </a:p>
      </dgm:t>
    </dgm:pt>
    <dgm:pt modelId="{FE9CE917-01DF-41C3-A645-A022E5F718C8}" type="sibTrans" cxnId="{B09B066F-16A4-4F5B-A7B3-48ED2BEA29B9}">
      <dgm:prSet/>
      <dgm:spPr/>
      <dgm:t>
        <a:bodyPr/>
        <a:lstStyle/>
        <a:p>
          <a:endParaRPr lang="en-US"/>
        </a:p>
      </dgm:t>
    </dgm:pt>
    <dgm:pt modelId="{D88C9AB6-E73C-4CBA-9A00-2937ABBD6A4C}">
      <dgm:prSet/>
      <dgm:spPr/>
      <dgm:t>
        <a:bodyPr/>
        <a:lstStyle/>
        <a:p>
          <a:r>
            <a:rPr lang="en-US"/>
            <a:t>Qualifies students for vocational training </a:t>
          </a:r>
        </a:p>
      </dgm:t>
    </dgm:pt>
    <dgm:pt modelId="{FBA977A7-9BDF-42B7-BAE5-E2400F6417A0}" type="parTrans" cxnId="{E9791E40-4777-44CD-9401-9006CFF1C64A}">
      <dgm:prSet/>
      <dgm:spPr/>
      <dgm:t>
        <a:bodyPr/>
        <a:lstStyle/>
        <a:p>
          <a:endParaRPr lang="en-US"/>
        </a:p>
      </dgm:t>
    </dgm:pt>
    <dgm:pt modelId="{F84480AA-EF46-4BF4-A353-A7EBA08DF95B}" type="sibTrans" cxnId="{E9791E40-4777-44CD-9401-9006CFF1C64A}">
      <dgm:prSet/>
      <dgm:spPr/>
      <dgm:t>
        <a:bodyPr/>
        <a:lstStyle/>
        <a:p>
          <a:endParaRPr lang="en-US"/>
        </a:p>
      </dgm:t>
    </dgm:pt>
    <dgm:pt modelId="{A02EEAF7-CE1A-4B91-B8E5-311DC1F25F04}">
      <dgm:prSet/>
      <dgm:spPr/>
      <dgm:t>
        <a:bodyPr/>
        <a:lstStyle/>
        <a:p>
          <a:r>
            <a:rPr lang="en-US"/>
            <a:t>Access to technical colleges for specialized training.</a:t>
          </a:r>
        </a:p>
      </dgm:t>
    </dgm:pt>
    <dgm:pt modelId="{897A9946-AC0B-43C6-AA92-4BA97F0EFBB5}" type="parTrans" cxnId="{8BFC44C1-8F2C-4EB9-A378-4F65711035F5}">
      <dgm:prSet/>
      <dgm:spPr/>
      <dgm:t>
        <a:bodyPr/>
        <a:lstStyle/>
        <a:p>
          <a:endParaRPr lang="en-US"/>
        </a:p>
      </dgm:t>
    </dgm:pt>
    <dgm:pt modelId="{D0BB8C9D-6102-4C38-91C7-A90B60E17CA4}" type="sibTrans" cxnId="{8BFC44C1-8F2C-4EB9-A378-4F65711035F5}">
      <dgm:prSet/>
      <dgm:spPr/>
      <dgm:t>
        <a:bodyPr/>
        <a:lstStyle/>
        <a:p>
          <a:endParaRPr lang="en-US"/>
        </a:p>
      </dgm:t>
    </dgm:pt>
    <dgm:pt modelId="{E933EAFF-1DE4-4B54-87D3-36150E9A4770}">
      <dgm:prSet/>
      <dgm:spPr/>
      <dgm:t>
        <a:bodyPr/>
        <a:lstStyle/>
        <a:p>
          <a:r>
            <a:rPr lang="de-DE"/>
            <a:t>Possibility to proceed to „gymnasiale Oberstufe“ and highest Secondary School Education</a:t>
          </a:r>
          <a:endParaRPr lang="en-US"/>
        </a:p>
      </dgm:t>
    </dgm:pt>
    <dgm:pt modelId="{7BD603B6-17FB-4B9C-A7CA-C2D71C547E77}" type="parTrans" cxnId="{AA8ADD44-351A-43F9-AAF3-6F248CE9E04D}">
      <dgm:prSet/>
      <dgm:spPr/>
      <dgm:t>
        <a:bodyPr/>
        <a:lstStyle/>
        <a:p>
          <a:endParaRPr lang="en-US"/>
        </a:p>
      </dgm:t>
    </dgm:pt>
    <dgm:pt modelId="{B537B73C-8D03-4D97-A9BE-6885E6CE4EB3}" type="sibTrans" cxnId="{AA8ADD44-351A-43F9-AAF3-6F248CE9E04D}">
      <dgm:prSet/>
      <dgm:spPr/>
      <dgm:t>
        <a:bodyPr/>
        <a:lstStyle/>
        <a:p>
          <a:endParaRPr lang="en-US"/>
        </a:p>
      </dgm:t>
    </dgm:pt>
    <dgm:pt modelId="{AF9092DF-78C6-4A90-B1B7-AE6F0262155C}" type="pres">
      <dgm:prSet presAssocID="{E1E63751-E4E8-4A4F-A87E-CA01559DE8E2}" presName="root" presStyleCnt="0">
        <dgm:presLayoutVars>
          <dgm:dir/>
          <dgm:resizeHandles val="exact"/>
        </dgm:presLayoutVars>
      </dgm:prSet>
      <dgm:spPr/>
    </dgm:pt>
    <dgm:pt modelId="{B8987948-E93A-4F3C-9874-A23F030038DF}" type="pres">
      <dgm:prSet presAssocID="{29A0C449-56BF-4098-879A-D5ACB88A3551}" presName="compNode" presStyleCnt="0"/>
      <dgm:spPr/>
    </dgm:pt>
    <dgm:pt modelId="{E881ED72-0C62-49D5-BDE0-3F6963F8B8F0}" type="pres">
      <dgm:prSet presAssocID="{29A0C449-56BF-4098-879A-D5ACB88A3551}" presName="bgRect" presStyleLbl="bgShp" presStyleIdx="0" presStyleCnt="6"/>
      <dgm:spPr/>
    </dgm:pt>
    <dgm:pt modelId="{6052D3AC-6F4A-4533-8AFE-001F0547EB9B}" type="pres">
      <dgm:prSet presAssocID="{29A0C449-56BF-4098-879A-D5ACB88A3551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ulgebäude"/>
        </a:ext>
      </dgm:extLst>
    </dgm:pt>
    <dgm:pt modelId="{17C8903A-A23B-4B9E-9D82-5A49AA234588}" type="pres">
      <dgm:prSet presAssocID="{29A0C449-56BF-4098-879A-D5ACB88A3551}" presName="spaceRect" presStyleCnt="0"/>
      <dgm:spPr/>
    </dgm:pt>
    <dgm:pt modelId="{CAC3CA0F-C72A-4B0B-B13D-7765BBA6AB9A}" type="pres">
      <dgm:prSet presAssocID="{29A0C449-56BF-4098-879A-D5ACB88A3551}" presName="parTx" presStyleLbl="revTx" presStyleIdx="0" presStyleCnt="6">
        <dgm:presLayoutVars>
          <dgm:chMax val="0"/>
          <dgm:chPref val="0"/>
        </dgm:presLayoutVars>
      </dgm:prSet>
      <dgm:spPr/>
    </dgm:pt>
    <dgm:pt modelId="{0F9EC599-0A1F-497A-8E77-600CE8307FE1}" type="pres">
      <dgm:prSet presAssocID="{635797DF-1816-459C-B8AB-1893BBEEDCC0}" presName="sibTrans" presStyleCnt="0"/>
      <dgm:spPr/>
    </dgm:pt>
    <dgm:pt modelId="{46D2D2EA-805C-4797-8919-8F724F24771E}" type="pres">
      <dgm:prSet presAssocID="{B2AC2BDE-E238-4D21-833F-46FA24E473EB}" presName="compNode" presStyleCnt="0"/>
      <dgm:spPr/>
    </dgm:pt>
    <dgm:pt modelId="{B25D584C-DEC3-47DD-BA0A-D184F7129B2C}" type="pres">
      <dgm:prSet presAssocID="{B2AC2BDE-E238-4D21-833F-46FA24E473EB}" presName="bgRect" presStyleLbl="bgShp" presStyleIdx="1" presStyleCnt="6"/>
      <dgm:spPr/>
    </dgm:pt>
    <dgm:pt modelId="{25A9528F-22D5-4B5D-9A18-827B3018A32F}" type="pres">
      <dgm:prSet presAssocID="{B2AC2BDE-E238-4D21-833F-46FA24E473EB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"/>
        </a:ext>
      </dgm:extLst>
    </dgm:pt>
    <dgm:pt modelId="{CBE2E865-D0F2-40E3-ABE7-8912351CC95B}" type="pres">
      <dgm:prSet presAssocID="{B2AC2BDE-E238-4D21-833F-46FA24E473EB}" presName="spaceRect" presStyleCnt="0"/>
      <dgm:spPr/>
    </dgm:pt>
    <dgm:pt modelId="{336FE7E3-D353-40E9-B488-AAB641F016F7}" type="pres">
      <dgm:prSet presAssocID="{B2AC2BDE-E238-4D21-833F-46FA24E473EB}" presName="parTx" presStyleLbl="revTx" presStyleIdx="1" presStyleCnt="6">
        <dgm:presLayoutVars>
          <dgm:chMax val="0"/>
          <dgm:chPref val="0"/>
        </dgm:presLayoutVars>
      </dgm:prSet>
      <dgm:spPr/>
    </dgm:pt>
    <dgm:pt modelId="{87EC961F-9D14-4B61-95A6-F82968F3F61B}" type="pres">
      <dgm:prSet presAssocID="{CD2578CE-EEA6-4837-8A24-F2A68209787F}" presName="sibTrans" presStyleCnt="0"/>
      <dgm:spPr/>
    </dgm:pt>
    <dgm:pt modelId="{C8EE7B68-746E-40CE-BDF1-8ACEBD2341A7}" type="pres">
      <dgm:prSet presAssocID="{F882FD12-E012-4C49-8D87-EB84DC38C363}" presName="compNode" presStyleCnt="0"/>
      <dgm:spPr/>
    </dgm:pt>
    <dgm:pt modelId="{FEDABDB6-E2E4-48E5-B54C-0B48AE40CDB6}" type="pres">
      <dgm:prSet presAssocID="{F882FD12-E012-4C49-8D87-EB84DC38C363}" presName="bgRect" presStyleLbl="bgShp" presStyleIdx="2" presStyleCnt="6"/>
      <dgm:spPr/>
    </dgm:pt>
    <dgm:pt modelId="{537EE1F8-F4BE-4DC7-9737-A9F7DE015F11}" type="pres">
      <dgm:prSet presAssocID="{F882FD12-E012-4C49-8D87-EB84DC38C363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senzimmer"/>
        </a:ext>
      </dgm:extLst>
    </dgm:pt>
    <dgm:pt modelId="{3A6C884C-F4E6-4F8D-B1AE-E9028C083B82}" type="pres">
      <dgm:prSet presAssocID="{F882FD12-E012-4C49-8D87-EB84DC38C363}" presName="spaceRect" presStyleCnt="0"/>
      <dgm:spPr/>
    </dgm:pt>
    <dgm:pt modelId="{0D90C571-A8A8-43E0-A047-279179A3BE16}" type="pres">
      <dgm:prSet presAssocID="{F882FD12-E012-4C49-8D87-EB84DC38C363}" presName="parTx" presStyleLbl="revTx" presStyleIdx="2" presStyleCnt="6">
        <dgm:presLayoutVars>
          <dgm:chMax val="0"/>
          <dgm:chPref val="0"/>
        </dgm:presLayoutVars>
      </dgm:prSet>
      <dgm:spPr/>
    </dgm:pt>
    <dgm:pt modelId="{32670B35-9FD6-4267-9F37-537647CBAA05}" type="pres">
      <dgm:prSet presAssocID="{FE9CE917-01DF-41C3-A645-A022E5F718C8}" presName="sibTrans" presStyleCnt="0"/>
      <dgm:spPr/>
    </dgm:pt>
    <dgm:pt modelId="{F959FB93-3EAE-4BF3-AC8D-FC44FF15C5AE}" type="pres">
      <dgm:prSet presAssocID="{D88C9AB6-E73C-4CBA-9A00-2937ABBD6A4C}" presName="compNode" presStyleCnt="0"/>
      <dgm:spPr/>
    </dgm:pt>
    <dgm:pt modelId="{350B37E7-82B5-4A16-AE85-EF3CA5E80E58}" type="pres">
      <dgm:prSet presAssocID="{D88C9AB6-E73C-4CBA-9A00-2937ABBD6A4C}" presName="bgRect" presStyleLbl="bgShp" presStyleIdx="3" presStyleCnt="6"/>
      <dgm:spPr/>
    </dgm:pt>
    <dgm:pt modelId="{13917BBA-E208-45F2-A1EE-D57E92C213D0}" type="pres">
      <dgm:prSet presAssocID="{D88C9AB6-E73C-4CBA-9A00-2937ABBD6A4C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ücher"/>
        </a:ext>
      </dgm:extLst>
    </dgm:pt>
    <dgm:pt modelId="{FDE64BB2-A1AF-4EC9-AE9A-4CCE897E3C97}" type="pres">
      <dgm:prSet presAssocID="{D88C9AB6-E73C-4CBA-9A00-2937ABBD6A4C}" presName="spaceRect" presStyleCnt="0"/>
      <dgm:spPr/>
    </dgm:pt>
    <dgm:pt modelId="{9268FDB8-2D61-4266-819E-BC8BF2D92254}" type="pres">
      <dgm:prSet presAssocID="{D88C9AB6-E73C-4CBA-9A00-2937ABBD6A4C}" presName="parTx" presStyleLbl="revTx" presStyleIdx="3" presStyleCnt="6">
        <dgm:presLayoutVars>
          <dgm:chMax val="0"/>
          <dgm:chPref val="0"/>
        </dgm:presLayoutVars>
      </dgm:prSet>
      <dgm:spPr/>
    </dgm:pt>
    <dgm:pt modelId="{CBFFA54B-6A8C-4BF6-8AC5-1E9AF8CCB037}" type="pres">
      <dgm:prSet presAssocID="{F84480AA-EF46-4BF4-A353-A7EBA08DF95B}" presName="sibTrans" presStyleCnt="0"/>
      <dgm:spPr/>
    </dgm:pt>
    <dgm:pt modelId="{D399B198-2A2B-4136-8E9A-366F55F4ED22}" type="pres">
      <dgm:prSet presAssocID="{A02EEAF7-CE1A-4B91-B8E5-311DC1F25F04}" presName="compNode" presStyleCnt="0"/>
      <dgm:spPr/>
    </dgm:pt>
    <dgm:pt modelId="{D60D7B57-6724-4E11-AC26-376507E91F81}" type="pres">
      <dgm:prSet presAssocID="{A02EEAF7-CE1A-4B91-B8E5-311DC1F25F04}" presName="bgRect" presStyleLbl="bgShp" presStyleIdx="4" presStyleCnt="6"/>
      <dgm:spPr/>
    </dgm:pt>
    <dgm:pt modelId="{DB2804EE-3F30-4994-8FE0-05F6C61450DB}" type="pres">
      <dgm:prSet presAssocID="{A02EEAF7-CE1A-4B91-B8E5-311DC1F25F04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09288316-FF33-4B6D-8C84-3C34EB3285E8}" type="pres">
      <dgm:prSet presAssocID="{A02EEAF7-CE1A-4B91-B8E5-311DC1F25F04}" presName="spaceRect" presStyleCnt="0"/>
      <dgm:spPr/>
    </dgm:pt>
    <dgm:pt modelId="{17B22A40-6723-4FE9-B02E-102B4D2D4ADF}" type="pres">
      <dgm:prSet presAssocID="{A02EEAF7-CE1A-4B91-B8E5-311DC1F25F04}" presName="parTx" presStyleLbl="revTx" presStyleIdx="4" presStyleCnt="6">
        <dgm:presLayoutVars>
          <dgm:chMax val="0"/>
          <dgm:chPref val="0"/>
        </dgm:presLayoutVars>
      </dgm:prSet>
      <dgm:spPr/>
    </dgm:pt>
    <dgm:pt modelId="{DA1052DB-3CFE-47C7-8C7E-D0EE78B943FA}" type="pres">
      <dgm:prSet presAssocID="{D0BB8C9D-6102-4C38-91C7-A90B60E17CA4}" presName="sibTrans" presStyleCnt="0"/>
      <dgm:spPr/>
    </dgm:pt>
    <dgm:pt modelId="{13C2E2E5-F53B-4EFF-92CF-BEEB98F315F5}" type="pres">
      <dgm:prSet presAssocID="{E933EAFF-1DE4-4B54-87D3-36150E9A4770}" presName="compNode" presStyleCnt="0"/>
      <dgm:spPr/>
    </dgm:pt>
    <dgm:pt modelId="{67221C41-8403-4344-9375-145EFFAAF3BC}" type="pres">
      <dgm:prSet presAssocID="{E933EAFF-1DE4-4B54-87D3-36150E9A4770}" presName="bgRect" presStyleLbl="bgShp" presStyleIdx="5" presStyleCnt="6"/>
      <dgm:spPr/>
    </dgm:pt>
    <dgm:pt modelId="{14A72A11-A080-4AE1-BE41-2BE398F72B8D}" type="pres">
      <dgm:prSet presAssocID="{E933EAFF-1DE4-4B54-87D3-36150E9A4770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6AF1EB3C-9EB6-46E3-9432-360043376701}" type="pres">
      <dgm:prSet presAssocID="{E933EAFF-1DE4-4B54-87D3-36150E9A4770}" presName="spaceRect" presStyleCnt="0"/>
      <dgm:spPr/>
    </dgm:pt>
    <dgm:pt modelId="{FDCF04EE-F6CF-4E3A-82D0-6CC8E2159872}" type="pres">
      <dgm:prSet presAssocID="{E933EAFF-1DE4-4B54-87D3-36150E9A4770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AF2BC12C-A852-4B4B-9885-CB60C2287555}" type="presOf" srcId="{E1E63751-E4E8-4A4F-A87E-CA01559DE8E2}" destId="{AF9092DF-78C6-4A90-B1B7-AE6F0262155C}" srcOrd="0" destOrd="0" presId="urn:microsoft.com/office/officeart/2018/2/layout/IconVerticalSolidList"/>
    <dgm:cxn modelId="{E9791E40-4777-44CD-9401-9006CFF1C64A}" srcId="{E1E63751-E4E8-4A4F-A87E-CA01559DE8E2}" destId="{D88C9AB6-E73C-4CBA-9A00-2937ABBD6A4C}" srcOrd="3" destOrd="0" parTransId="{FBA977A7-9BDF-42B7-BAE5-E2400F6417A0}" sibTransId="{F84480AA-EF46-4BF4-A353-A7EBA08DF95B}"/>
    <dgm:cxn modelId="{AA8ADD44-351A-43F9-AAF3-6F248CE9E04D}" srcId="{E1E63751-E4E8-4A4F-A87E-CA01559DE8E2}" destId="{E933EAFF-1DE4-4B54-87D3-36150E9A4770}" srcOrd="5" destOrd="0" parTransId="{7BD603B6-17FB-4B9C-A7CA-C2D71C547E77}" sibTransId="{B537B73C-8D03-4D97-A9BE-6885E6CE4EB3}"/>
    <dgm:cxn modelId="{867E836B-37F3-4D4D-B888-00328EC57181}" srcId="{E1E63751-E4E8-4A4F-A87E-CA01559DE8E2}" destId="{B2AC2BDE-E238-4D21-833F-46FA24E473EB}" srcOrd="1" destOrd="0" parTransId="{0DEBAC0E-D10B-40E1-912D-2C9CF15A412B}" sibTransId="{CD2578CE-EEA6-4837-8A24-F2A68209787F}"/>
    <dgm:cxn modelId="{89B0CF4B-BF30-4851-B279-B18423519012}" type="presOf" srcId="{F882FD12-E012-4C49-8D87-EB84DC38C363}" destId="{0D90C571-A8A8-43E0-A047-279179A3BE16}" srcOrd="0" destOrd="0" presId="urn:microsoft.com/office/officeart/2018/2/layout/IconVerticalSolidList"/>
    <dgm:cxn modelId="{B09B066F-16A4-4F5B-A7B3-48ED2BEA29B9}" srcId="{E1E63751-E4E8-4A4F-A87E-CA01559DE8E2}" destId="{F882FD12-E012-4C49-8D87-EB84DC38C363}" srcOrd="2" destOrd="0" parTransId="{31C80E7D-F5AD-4DD1-A57D-377E3475485B}" sibTransId="{FE9CE917-01DF-41C3-A645-A022E5F718C8}"/>
    <dgm:cxn modelId="{C8444789-FA10-4E10-93D0-A607869F82C4}" type="presOf" srcId="{D88C9AB6-E73C-4CBA-9A00-2937ABBD6A4C}" destId="{9268FDB8-2D61-4266-819E-BC8BF2D92254}" srcOrd="0" destOrd="0" presId="urn:microsoft.com/office/officeart/2018/2/layout/IconVerticalSolidList"/>
    <dgm:cxn modelId="{77E06791-DE33-4A49-9E80-692B0F04B993}" type="presOf" srcId="{29A0C449-56BF-4098-879A-D5ACB88A3551}" destId="{CAC3CA0F-C72A-4B0B-B13D-7765BBA6AB9A}" srcOrd="0" destOrd="0" presId="urn:microsoft.com/office/officeart/2018/2/layout/IconVerticalSolidList"/>
    <dgm:cxn modelId="{B399E0A7-83A0-4E33-8694-21D1CB55F34D}" type="presOf" srcId="{B2AC2BDE-E238-4D21-833F-46FA24E473EB}" destId="{336FE7E3-D353-40E9-B488-AAB641F016F7}" srcOrd="0" destOrd="0" presId="urn:microsoft.com/office/officeart/2018/2/layout/IconVerticalSolidList"/>
    <dgm:cxn modelId="{D28E18B5-ABED-480A-A84D-5CE35C4EFD68}" srcId="{E1E63751-E4E8-4A4F-A87E-CA01559DE8E2}" destId="{29A0C449-56BF-4098-879A-D5ACB88A3551}" srcOrd="0" destOrd="0" parTransId="{C6A33442-A7BF-4977-AEBC-9BAE68D92FEB}" sibTransId="{635797DF-1816-459C-B8AB-1893BBEEDCC0}"/>
    <dgm:cxn modelId="{8BFC44C1-8F2C-4EB9-A378-4F65711035F5}" srcId="{E1E63751-E4E8-4A4F-A87E-CA01559DE8E2}" destId="{A02EEAF7-CE1A-4B91-B8E5-311DC1F25F04}" srcOrd="4" destOrd="0" parTransId="{897A9946-AC0B-43C6-AA92-4BA97F0EFBB5}" sibTransId="{D0BB8C9D-6102-4C38-91C7-A90B60E17CA4}"/>
    <dgm:cxn modelId="{63816AD2-374D-4021-BA51-2422FF57299D}" type="presOf" srcId="{A02EEAF7-CE1A-4B91-B8E5-311DC1F25F04}" destId="{17B22A40-6723-4FE9-B02E-102B4D2D4ADF}" srcOrd="0" destOrd="0" presId="urn:microsoft.com/office/officeart/2018/2/layout/IconVerticalSolidList"/>
    <dgm:cxn modelId="{2B3972FC-2843-46F8-9AED-29A988592C5A}" type="presOf" srcId="{E933EAFF-1DE4-4B54-87D3-36150E9A4770}" destId="{FDCF04EE-F6CF-4E3A-82D0-6CC8E2159872}" srcOrd="0" destOrd="0" presId="urn:microsoft.com/office/officeart/2018/2/layout/IconVerticalSolidList"/>
    <dgm:cxn modelId="{01E6E0F2-41CD-44B0-AF75-FAE243F0CC59}" type="presParOf" srcId="{AF9092DF-78C6-4A90-B1B7-AE6F0262155C}" destId="{B8987948-E93A-4F3C-9874-A23F030038DF}" srcOrd="0" destOrd="0" presId="urn:microsoft.com/office/officeart/2018/2/layout/IconVerticalSolidList"/>
    <dgm:cxn modelId="{7DA53AB1-7484-4CB3-8AF9-28C92387AB6B}" type="presParOf" srcId="{B8987948-E93A-4F3C-9874-A23F030038DF}" destId="{E881ED72-0C62-49D5-BDE0-3F6963F8B8F0}" srcOrd="0" destOrd="0" presId="urn:microsoft.com/office/officeart/2018/2/layout/IconVerticalSolidList"/>
    <dgm:cxn modelId="{0EF32922-7BA7-4514-B059-C79DBC0A42BC}" type="presParOf" srcId="{B8987948-E93A-4F3C-9874-A23F030038DF}" destId="{6052D3AC-6F4A-4533-8AFE-001F0547EB9B}" srcOrd="1" destOrd="0" presId="urn:microsoft.com/office/officeart/2018/2/layout/IconVerticalSolidList"/>
    <dgm:cxn modelId="{5BE7AAF9-E5EA-481A-8245-FFD3F1084A65}" type="presParOf" srcId="{B8987948-E93A-4F3C-9874-A23F030038DF}" destId="{17C8903A-A23B-4B9E-9D82-5A49AA234588}" srcOrd="2" destOrd="0" presId="urn:microsoft.com/office/officeart/2018/2/layout/IconVerticalSolidList"/>
    <dgm:cxn modelId="{2CD3DB6F-2285-43D6-85AF-99600B7B762C}" type="presParOf" srcId="{B8987948-E93A-4F3C-9874-A23F030038DF}" destId="{CAC3CA0F-C72A-4B0B-B13D-7765BBA6AB9A}" srcOrd="3" destOrd="0" presId="urn:microsoft.com/office/officeart/2018/2/layout/IconVerticalSolidList"/>
    <dgm:cxn modelId="{667E9C8C-EA2C-47AD-8CB5-C6AE60BE6557}" type="presParOf" srcId="{AF9092DF-78C6-4A90-B1B7-AE6F0262155C}" destId="{0F9EC599-0A1F-497A-8E77-600CE8307FE1}" srcOrd="1" destOrd="0" presId="urn:microsoft.com/office/officeart/2018/2/layout/IconVerticalSolidList"/>
    <dgm:cxn modelId="{952154C3-2B0E-4C3D-887C-DDF5BA4953CE}" type="presParOf" srcId="{AF9092DF-78C6-4A90-B1B7-AE6F0262155C}" destId="{46D2D2EA-805C-4797-8919-8F724F24771E}" srcOrd="2" destOrd="0" presId="urn:microsoft.com/office/officeart/2018/2/layout/IconVerticalSolidList"/>
    <dgm:cxn modelId="{D7B3F217-3613-4083-9B45-3C73EFCCF437}" type="presParOf" srcId="{46D2D2EA-805C-4797-8919-8F724F24771E}" destId="{B25D584C-DEC3-47DD-BA0A-D184F7129B2C}" srcOrd="0" destOrd="0" presId="urn:microsoft.com/office/officeart/2018/2/layout/IconVerticalSolidList"/>
    <dgm:cxn modelId="{5A962D1D-0451-4384-B135-6362F6A17A70}" type="presParOf" srcId="{46D2D2EA-805C-4797-8919-8F724F24771E}" destId="{25A9528F-22D5-4B5D-9A18-827B3018A32F}" srcOrd="1" destOrd="0" presId="urn:microsoft.com/office/officeart/2018/2/layout/IconVerticalSolidList"/>
    <dgm:cxn modelId="{C83187FE-D4BA-414F-9E96-83D93FA99469}" type="presParOf" srcId="{46D2D2EA-805C-4797-8919-8F724F24771E}" destId="{CBE2E865-D0F2-40E3-ABE7-8912351CC95B}" srcOrd="2" destOrd="0" presId="urn:microsoft.com/office/officeart/2018/2/layout/IconVerticalSolidList"/>
    <dgm:cxn modelId="{2E542D54-1B1B-45E8-BBA2-90B0407F5A1F}" type="presParOf" srcId="{46D2D2EA-805C-4797-8919-8F724F24771E}" destId="{336FE7E3-D353-40E9-B488-AAB641F016F7}" srcOrd="3" destOrd="0" presId="urn:microsoft.com/office/officeart/2018/2/layout/IconVerticalSolidList"/>
    <dgm:cxn modelId="{888BC4EF-96A8-4733-9F61-2B2F43A35A89}" type="presParOf" srcId="{AF9092DF-78C6-4A90-B1B7-AE6F0262155C}" destId="{87EC961F-9D14-4B61-95A6-F82968F3F61B}" srcOrd="3" destOrd="0" presId="urn:microsoft.com/office/officeart/2018/2/layout/IconVerticalSolidList"/>
    <dgm:cxn modelId="{98EE88B3-16ED-408A-BDA4-7E7E9D800CDC}" type="presParOf" srcId="{AF9092DF-78C6-4A90-B1B7-AE6F0262155C}" destId="{C8EE7B68-746E-40CE-BDF1-8ACEBD2341A7}" srcOrd="4" destOrd="0" presId="urn:microsoft.com/office/officeart/2018/2/layout/IconVerticalSolidList"/>
    <dgm:cxn modelId="{3E91CD47-3587-4DBF-ADDD-215DE1BCEFBC}" type="presParOf" srcId="{C8EE7B68-746E-40CE-BDF1-8ACEBD2341A7}" destId="{FEDABDB6-E2E4-48E5-B54C-0B48AE40CDB6}" srcOrd="0" destOrd="0" presId="urn:microsoft.com/office/officeart/2018/2/layout/IconVerticalSolidList"/>
    <dgm:cxn modelId="{A7E3C1E6-0020-473F-9750-49C44E5B1951}" type="presParOf" srcId="{C8EE7B68-746E-40CE-BDF1-8ACEBD2341A7}" destId="{537EE1F8-F4BE-4DC7-9737-A9F7DE015F11}" srcOrd="1" destOrd="0" presId="urn:microsoft.com/office/officeart/2018/2/layout/IconVerticalSolidList"/>
    <dgm:cxn modelId="{EEBED8D0-1D4A-4CB0-B5E4-36B7FFD168F6}" type="presParOf" srcId="{C8EE7B68-746E-40CE-BDF1-8ACEBD2341A7}" destId="{3A6C884C-F4E6-4F8D-B1AE-E9028C083B82}" srcOrd="2" destOrd="0" presId="urn:microsoft.com/office/officeart/2018/2/layout/IconVerticalSolidList"/>
    <dgm:cxn modelId="{9A0C4559-FA4F-4783-A9CA-0B85445D1848}" type="presParOf" srcId="{C8EE7B68-746E-40CE-BDF1-8ACEBD2341A7}" destId="{0D90C571-A8A8-43E0-A047-279179A3BE16}" srcOrd="3" destOrd="0" presId="urn:microsoft.com/office/officeart/2018/2/layout/IconVerticalSolidList"/>
    <dgm:cxn modelId="{627D9C22-EBF9-4343-BFC2-6F318A8CD15B}" type="presParOf" srcId="{AF9092DF-78C6-4A90-B1B7-AE6F0262155C}" destId="{32670B35-9FD6-4267-9F37-537647CBAA05}" srcOrd="5" destOrd="0" presId="urn:microsoft.com/office/officeart/2018/2/layout/IconVerticalSolidList"/>
    <dgm:cxn modelId="{5986664F-166C-4F16-B95D-4AA13733E51A}" type="presParOf" srcId="{AF9092DF-78C6-4A90-B1B7-AE6F0262155C}" destId="{F959FB93-3EAE-4BF3-AC8D-FC44FF15C5AE}" srcOrd="6" destOrd="0" presId="urn:microsoft.com/office/officeart/2018/2/layout/IconVerticalSolidList"/>
    <dgm:cxn modelId="{2A06F5E1-513F-451F-9C4F-BBEEBC62535A}" type="presParOf" srcId="{F959FB93-3EAE-4BF3-AC8D-FC44FF15C5AE}" destId="{350B37E7-82B5-4A16-AE85-EF3CA5E80E58}" srcOrd="0" destOrd="0" presId="urn:microsoft.com/office/officeart/2018/2/layout/IconVerticalSolidList"/>
    <dgm:cxn modelId="{2DD0161E-105F-466D-A695-C4AED43EBFE7}" type="presParOf" srcId="{F959FB93-3EAE-4BF3-AC8D-FC44FF15C5AE}" destId="{13917BBA-E208-45F2-A1EE-D57E92C213D0}" srcOrd="1" destOrd="0" presId="urn:microsoft.com/office/officeart/2018/2/layout/IconVerticalSolidList"/>
    <dgm:cxn modelId="{AF8F5FD2-C903-4D16-A348-B2853B259D4F}" type="presParOf" srcId="{F959FB93-3EAE-4BF3-AC8D-FC44FF15C5AE}" destId="{FDE64BB2-A1AF-4EC9-AE9A-4CCE897E3C97}" srcOrd="2" destOrd="0" presId="urn:microsoft.com/office/officeart/2018/2/layout/IconVerticalSolidList"/>
    <dgm:cxn modelId="{0DAE983D-51E8-4FCA-BF6A-19D0F1ED4D58}" type="presParOf" srcId="{F959FB93-3EAE-4BF3-AC8D-FC44FF15C5AE}" destId="{9268FDB8-2D61-4266-819E-BC8BF2D92254}" srcOrd="3" destOrd="0" presId="urn:microsoft.com/office/officeart/2018/2/layout/IconVerticalSolidList"/>
    <dgm:cxn modelId="{8CBAB6EC-1B7F-474E-8C41-01F327C973DD}" type="presParOf" srcId="{AF9092DF-78C6-4A90-B1B7-AE6F0262155C}" destId="{CBFFA54B-6A8C-4BF6-8AC5-1E9AF8CCB037}" srcOrd="7" destOrd="0" presId="urn:microsoft.com/office/officeart/2018/2/layout/IconVerticalSolidList"/>
    <dgm:cxn modelId="{89AED82C-894A-4F16-B61B-65C281671A30}" type="presParOf" srcId="{AF9092DF-78C6-4A90-B1B7-AE6F0262155C}" destId="{D399B198-2A2B-4136-8E9A-366F55F4ED22}" srcOrd="8" destOrd="0" presId="urn:microsoft.com/office/officeart/2018/2/layout/IconVerticalSolidList"/>
    <dgm:cxn modelId="{4955ABBC-3AAC-4E66-AB81-AC8405C31E42}" type="presParOf" srcId="{D399B198-2A2B-4136-8E9A-366F55F4ED22}" destId="{D60D7B57-6724-4E11-AC26-376507E91F81}" srcOrd="0" destOrd="0" presId="urn:microsoft.com/office/officeart/2018/2/layout/IconVerticalSolidList"/>
    <dgm:cxn modelId="{1AD7451B-2B49-45F2-A2B0-4D82FB8BC18E}" type="presParOf" srcId="{D399B198-2A2B-4136-8E9A-366F55F4ED22}" destId="{DB2804EE-3F30-4994-8FE0-05F6C61450DB}" srcOrd="1" destOrd="0" presId="urn:microsoft.com/office/officeart/2018/2/layout/IconVerticalSolidList"/>
    <dgm:cxn modelId="{533B43C7-4358-436C-AB8C-2430BFDA38D5}" type="presParOf" srcId="{D399B198-2A2B-4136-8E9A-366F55F4ED22}" destId="{09288316-FF33-4B6D-8C84-3C34EB3285E8}" srcOrd="2" destOrd="0" presId="urn:microsoft.com/office/officeart/2018/2/layout/IconVerticalSolidList"/>
    <dgm:cxn modelId="{70044BF1-9E75-4564-923B-C6573A5105DC}" type="presParOf" srcId="{D399B198-2A2B-4136-8E9A-366F55F4ED22}" destId="{17B22A40-6723-4FE9-B02E-102B4D2D4ADF}" srcOrd="3" destOrd="0" presId="urn:microsoft.com/office/officeart/2018/2/layout/IconVerticalSolidList"/>
    <dgm:cxn modelId="{7A6A6DCC-22A4-48FA-9BA7-71B94FF4AA15}" type="presParOf" srcId="{AF9092DF-78C6-4A90-B1B7-AE6F0262155C}" destId="{DA1052DB-3CFE-47C7-8C7E-D0EE78B943FA}" srcOrd="9" destOrd="0" presId="urn:microsoft.com/office/officeart/2018/2/layout/IconVerticalSolidList"/>
    <dgm:cxn modelId="{1F22FE38-263E-4D85-9849-32FF87EF99A8}" type="presParOf" srcId="{AF9092DF-78C6-4A90-B1B7-AE6F0262155C}" destId="{13C2E2E5-F53B-4EFF-92CF-BEEB98F315F5}" srcOrd="10" destOrd="0" presId="urn:microsoft.com/office/officeart/2018/2/layout/IconVerticalSolidList"/>
    <dgm:cxn modelId="{CCD0A81D-25C7-41C5-9D89-66AEC52F0699}" type="presParOf" srcId="{13C2E2E5-F53B-4EFF-92CF-BEEB98F315F5}" destId="{67221C41-8403-4344-9375-145EFFAAF3BC}" srcOrd="0" destOrd="0" presId="urn:microsoft.com/office/officeart/2018/2/layout/IconVerticalSolidList"/>
    <dgm:cxn modelId="{71837C17-295F-4DDF-93AA-4ECFBBDD7346}" type="presParOf" srcId="{13C2E2E5-F53B-4EFF-92CF-BEEB98F315F5}" destId="{14A72A11-A080-4AE1-BE41-2BE398F72B8D}" srcOrd="1" destOrd="0" presId="urn:microsoft.com/office/officeart/2018/2/layout/IconVerticalSolidList"/>
    <dgm:cxn modelId="{6765C2A2-30CC-4C8B-AFBF-0A3C12D3285B}" type="presParOf" srcId="{13C2E2E5-F53B-4EFF-92CF-BEEB98F315F5}" destId="{6AF1EB3C-9EB6-46E3-9432-360043376701}" srcOrd="2" destOrd="0" presId="urn:microsoft.com/office/officeart/2018/2/layout/IconVerticalSolidList"/>
    <dgm:cxn modelId="{D3BE46B5-2A1B-4BAA-A0CC-2F97543F1DA5}" type="presParOf" srcId="{13C2E2E5-F53B-4EFF-92CF-BEEB98F315F5}" destId="{FDCF04EE-F6CF-4E3A-82D0-6CC8E215987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B64BC5-658A-4D0F-90B5-0AFA88D23CA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1D18D18-36DD-4AC5-AAB9-881374B5AFA1}">
      <dgm:prSet/>
      <dgm:spPr/>
      <dgm:t>
        <a:bodyPr/>
        <a:lstStyle/>
        <a:p>
          <a:r>
            <a:rPr lang="de-DE"/>
            <a:t>Highest Secondary-School Education</a:t>
          </a:r>
          <a:endParaRPr lang="en-US"/>
        </a:p>
      </dgm:t>
    </dgm:pt>
    <dgm:pt modelId="{A8B42C5A-564E-4BF3-953A-ECA2A1BDCFF3}" type="parTrans" cxnId="{E716465E-14F9-47A1-B005-88FC6B2C8879}">
      <dgm:prSet/>
      <dgm:spPr/>
      <dgm:t>
        <a:bodyPr/>
        <a:lstStyle/>
        <a:p>
          <a:endParaRPr lang="en-US"/>
        </a:p>
      </dgm:t>
    </dgm:pt>
    <dgm:pt modelId="{E9410FA1-1C71-4D38-B39C-849C48E29FDC}" type="sibTrans" cxnId="{E716465E-14F9-47A1-B005-88FC6B2C8879}">
      <dgm:prSet/>
      <dgm:spPr/>
      <dgm:t>
        <a:bodyPr/>
        <a:lstStyle/>
        <a:p>
          <a:endParaRPr lang="en-US"/>
        </a:p>
      </dgm:t>
    </dgm:pt>
    <dgm:pt modelId="{B6FAE64E-8EDA-4B19-9B34-2251A683C0B0}">
      <dgm:prSet/>
      <dgm:spPr/>
      <dgm:t>
        <a:bodyPr/>
        <a:lstStyle/>
        <a:p>
          <a:r>
            <a:rPr lang="de-DE"/>
            <a:t>Graduation after Year 12 </a:t>
          </a:r>
          <a:endParaRPr lang="en-US"/>
        </a:p>
      </dgm:t>
    </dgm:pt>
    <dgm:pt modelId="{3E44A27A-7485-4FD5-B78C-0197BEE493E6}" type="parTrans" cxnId="{4A157D01-FBCE-44E4-B8E3-A0F2DE9CAB9D}">
      <dgm:prSet/>
      <dgm:spPr/>
      <dgm:t>
        <a:bodyPr/>
        <a:lstStyle/>
        <a:p>
          <a:endParaRPr lang="en-US"/>
        </a:p>
      </dgm:t>
    </dgm:pt>
    <dgm:pt modelId="{C865F80E-1CBC-4531-B4AF-A54E4D3ED74F}" type="sibTrans" cxnId="{4A157D01-FBCE-44E4-B8E3-A0F2DE9CAB9D}">
      <dgm:prSet/>
      <dgm:spPr/>
      <dgm:t>
        <a:bodyPr/>
        <a:lstStyle/>
        <a:p>
          <a:endParaRPr lang="en-US"/>
        </a:p>
      </dgm:t>
    </dgm:pt>
    <dgm:pt modelId="{6A82E423-4C0A-41A6-8F79-14B3EFDBE84A}">
      <dgm:prSet/>
      <dgm:spPr/>
      <dgm:t>
        <a:bodyPr/>
        <a:lstStyle/>
        <a:p>
          <a:r>
            <a:rPr lang="en-US"/>
            <a:t>Offers an academically oriented curriculum</a:t>
          </a:r>
        </a:p>
      </dgm:t>
    </dgm:pt>
    <dgm:pt modelId="{CE0CB807-48E8-4644-96A7-21169AB74A9A}" type="parTrans" cxnId="{CF802CD2-B3C3-4DC8-B2DB-3787C3553385}">
      <dgm:prSet/>
      <dgm:spPr/>
      <dgm:t>
        <a:bodyPr/>
        <a:lstStyle/>
        <a:p>
          <a:endParaRPr lang="en-US"/>
        </a:p>
      </dgm:t>
    </dgm:pt>
    <dgm:pt modelId="{0CA4887D-83A5-494D-992C-7529F9D69586}" type="sibTrans" cxnId="{CF802CD2-B3C3-4DC8-B2DB-3787C3553385}">
      <dgm:prSet/>
      <dgm:spPr/>
      <dgm:t>
        <a:bodyPr/>
        <a:lstStyle/>
        <a:p>
          <a:endParaRPr lang="en-US"/>
        </a:p>
      </dgm:t>
    </dgm:pt>
    <dgm:pt modelId="{87C3181A-F632-4377-B58A-8A2CEB33C689}">
      <dgm:prSet/>
      <dgm:spPr/>
      <dgm:t>
        <a:bodyPr/>
        <a:lstStyle/>
        <a:p>
          <a:r>
            <a:rPr lang="en-US"/>
            <a:t>Leads to the (international) Abitur, which is the university entrance qualification in Germany</a:t>
          </a:r>
        </a:p>
      </dgm:t>
    </dgm:pt>
    <dgm:pt modelId="{082FED63-0BCE-4BBE-A25E-57CA96900697}" type="parTrans" cxnId="{3704251B-2CC8-478B-B874-74766F315C23}">
      <dgm:prSet/>
      <dgm:spPr/>
      <dgm:t>
        <a:bodyPr/>
        <a:lstStyle/>
        <a:p>
          <a:endParaRPr lang="en-US"/>
        </a:p>
      </dgm:t>
    </dgm:pt>
    <dgm:pt modelId="{41390B44-CBDE-4C9D-A5C4-A8ACF0BF4996}" type="sibTrans" cxnId="{3704251B-2CC8-478B-B874-74766F315C23}">
      <dgm:prSet/>
      <dgm:spPr/>
      <dgm:t>
        <a:bodyPr/>
        <a:lstStyle/>
        <a:p>
          <a:endParaRPr lang="en-US"/>
        </a:p>
      </dgm:t>
    </dgm:pt>
    <dgm:pt modelId="{8771195B-D720-45D4-9564-E4E370160481}">
      <dgm:prSet/>
      <dgm:spPr/>
      <dgm:t>
        <a:bodyPr/>
        <a:lstStyle/>
        <a:p>
          <a:r>
            <a:rPr lang="en-US"/>
            <a:t>Qualifies students for vocational training </a:t>
          </a:r>
        </a:p>
      </dgm:t>
    </dgm:pt>
    <dgm:pt modelId="{A09A59E9-8D1D-4F53-BDBF-21CEFA81EE1B}" type="parTrans" cxnId="{DCF3EF41-ABFC-49A9-8E37-D267E41AC383}">
      <dgm:prSet/>
      <dgm:spPr/>
      <dgm:t>
        <a:bodyPr/>
        <a:lstStyle/>
        <a:p>
          <a:endParaRPr lang="en-US"/>
        </a:p>
      </dgm:t>
    </dgm:pt>
    <dgm:pt modelId="{27C0C15D-040B-47D8-B7FD-42BA82809485}" type="sibTrans" cxnId="{DCF3EF41-ABFC-49A9-8E37-D267E41AC383}">
      <dgm:prSet/>
      <dgm:spPr/>
      <dgm:t>
        <a:bodyPr/>
        <a:lstStyle/>
        <a:p>
          <a:endParaRPr lang="en-US"/>
        </a:p>
      </dgm:t>
    </dgm:pt>
    <dgm:pt modelId="{FB33F919-3566-407F-9226-6C33FDD6EF88}" type="pres">
      <dgm:prSet presAssocID="{C6B64BC5-658A-4D0F-90B5-0AFA88D23CA3}" presName="linear" presStyleCnt="0">
        <dgm:presLayoutVars>
          <dgm:animLvl val="lvl"/>
          <dgm:resizeHandles val="exact"/>
        </dgm:presLayoutVars>
      </dgm:prSet>
      <dgm:spPr/>
    </dgm:pt>
    <dgm:pt modelId="{6D712665-8780-4A8E-993C-6B4BCBD7A966}" type="pres">
      <dgm:prSet presAssocID="{E1D18D18-36DD-4AC5-AAB9-881374B5AFA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A430EDF-F87F-46FE-868F-CBB16D8EDFB8}" type="pres">
      <dgm:prSet presAssocID="{E9410FA1-1C71-4D38-B39C-849C48E29FDC}" presName="spacer" presStyleCnt="0"/>
      <dgm:spPr/>
    </dgm:pt>
    <dgm:pt modelId="{C9A39418-3786-4A51-92C2-E2A1A6D3F35F}" type="pres">
      <dgm:prSet presAssocID="{B6FAE64E-8EDA-4B19-9B34-2251A683C0B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8A3836D-8E92-4636-8426-795EFCE7D45F}" type="pres">
      <dgm:prSet presAssocID="{C865F80E-1CBC-4531-B4AF-A54E4D3ED74F}" presName="spacer" presStyleCnt="0"/>
      <dgm:spPr/>
    </dgm:pt>
    <dgm:pt modelId="{3808D4D9-3E2D-4D24-BD7A-70373BA31282}" type="pres">
      <dgm:prSet presAssocID="{6A82E423-4C0A-41A6-8F79-14B3EFDBE84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44EEC9E-D8F9-4F79-B4C9-DABE55C6479C}" type="pres">
      <dgm:prSet presAssocID="{0CA4887D-83A5-494D-992C-7529F9D69586}" presName="spacer" presStyleCnt="0"/>
      <dgm:spPr/>
    </dgm:pt>
    <dgm:pt modelId="{F2385298-11F2-430A-A910-58BF50C16750}" type="pres">
      <dgm:prSet presAssocID="{87C3181A-F632-4377-B58A-8A2CEB33C68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7AA139C-B871-499D-83AF-3859B2EEB9F7}" type="pres">
      <dgm:prSet presAssocID="{41390B44-CBDE-4C9D-A5C4-A8ACF0BF4996}" presName="spacer" presStyleCnt="0"/>
      <dgm:spPr/>
    </dgm:pt>
    <dgm:pt modelId="{AF9AEEBC-70CB-413C-8529-9CEA89006DAE}" type="pres">
      <dgm:prSet presAssocID="{8771195B-D720-45D4-9564-E4E37016048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A157D01-FBCE-44E4-B8E3-A0F2DE9CAB9D}" srcId="{C6B64BC5-658A-4D0F-90B5-0AFA88D23CA3}" destId="{B6FAE64E-8EDA-4B19-9B34-2251A683C0B0}" srcOrd="1" destOrd="0" parTransId="{3E44A27A-7485-4FD5-B78C-0197BEE493E6}" sibTransId="{C865F80E-1CBC-4531-B4AF-A54E4D3ED74F}"/>
    <dgm:cxn modelId="{F4F3000A-97F8-40DE-B254-046F2E70A1D1}" type="presOf" srcId="{B6FAE64E-8EDA-4B19-9B34-2251A683C0B0}" destId="{C9A39418-3786-4A51-92C2-E2A1A6D3F35F}" srcOrd="0" destOrd="0" presId="urn:microsoft.com/office/officeart/2005/8/layout/vList2"/>
    <dgm:cxn modelId="{3704251B-2CC8-478B-B874-74766F315C23}" srcId="{C6B64BC5-658A-4D0F-90B5-0AFA88D23CA3}" destId="{87C3181A-F632-4377-B58A-8A2CEB33C689}" srcOrd="3" destOrd="0" parTransId="{082FED63-0BCE-4BBE-A25E-57CA96900697}" sibTransId="{41390B44-CBDE-4C9D-A5C4-A8ACF0BF4996}"/>
    <dgm:cxn modelId="{E716465E-14F9-47A1-B005-88FC6B2C8879}" srcId="{C6B64BC5-658A-4D0F-90B5-0AFA88D23CA3}" destId="{E1D18D18-36DD-4AC5-AAB9-881374B5AFA1}" srcOrd="0" destOrd="0" parTransId="{A8B42C5A-564E-4BF3-953A-ECA2A1BDCFF3}" sibTransId="{E9410FA1-1C71-4D38-B39C-849C48E29FDC}"/>
    <dgm:cxn modelId="{DCF3EF41-ABFC-49A9-8E37-D267E41AC383}" srcId="{C6B64BC5-658A-4D0F-90B5-0AFA88D23CA3}" destId="{8771195B-D720-45D4-9564-E4E370160481}" srcOrd="4" destOrd="0" parTransId="{A09A59E9-8D1D-4F53-BDBF-21CEFA81EE1B}" sibTransId="{27C0C15D-040B-47D8-B7FD-42BA82809485}"/>
    <dgm:cxn modelId="{276B6742-5727-46F8-9696-AA40FD17238E}" type="presOf" srcId="{8771195B-D720-45D4-9564-E4E370160481}" destId="{AF9AEEBC-70CB-413C-8529-9CEA89006DAE}" srcOrd="0" destOrd="0" presId="urn:microsoft.com/office/officeart/2005/8/layout/vList2"/>
    <dgm:cxn modelId="{E92D4E54-41D4-4224-9DE7-FC8465FBE7C6}" type="presOf" srcId="{6A82E423-4C0A-41A6-8F79-14B3EFDBE84A}" destId="{3808D4D9-3E2D-4D24-BD7A-70373BA31282}" srcOrd="0" destOrd="0" presId="urn:microsoft.com/office/officeart/2005/8/layout/vList2"/>
    <dgm:cxn modelId="{96FBD985-9254-492A-B967-300961E87D2A}" type="presOf" srcId="{C6B64BC5-658A-4D0F-90B5-0AFA88D23CA3}" destId="{FB33F919-3566-407F-9226-6C33FDD6EF88}" srcOrd="0" destOrd="0" presId="urn:microsoft.com/office/officeart/2005/8/layout/vList2"/>
    <dgm:cxn modelId="{CF802CD2-B3C3-4DC8-B2DB-3787C3553385}" srcId="{C6B64BC5-658A-4D0F-90B5-0AFA88D23CA3}" destId="{6A82E423-4C0A-41A6-8F79-14B3EFDBE84A}" srcOrd="2" destOrd="0" parTransId="{CE0CB807-48E8-4644-96A7-21169AB74A9A}" sibTransId="{0CA4887D-83A5-494D-992C-7529F9D69586}"/>
    <dgm:cxn modelId="{FEC53CD2-BEF0-47CA-82BB-E3045716DF38}" type="presOf" srcId="{E1D18D18-36DD-4AC5-AAB9-881374B5AFA1}" destId="{6D712665-8780-4A8E-993C-6B4BCBD7A966}" srcOrd="0" destOrd="0" presId="urn:microsoft.com/office/officeart/2005/8/layout/vList2"/>
    <dgm:cxn modelId="{4D80AEF3-49D5-42D0-A765-B887C6047C4E}" type="presOf" srcId="{87C3181A-F632-4377-B58A-8A2CEB33C689}" destId="{F2385298-11F2-430A-A910-58BF50C16750}" srcOrd="0" destOrd="0" presId="urn:microsoft.com/office/officeart/2005/8/layout/vList2"/>
    <dgm:cxn modelId="{D1E9CA59-1E30-4A1C-836A-373C3E14298F}" type="presParOf" srcId="{FB33F919-3566-407F-9226-6C33FDD6EF88}" destId="{6D712665-8780-4A8E-993C-6B4BCBD7A966}" srcOrd="0" destOrd="0" presId="urn:microsoft.com/office/officeart/2005/8/layout/vList2"/>
    <dgm:cxn modelId="{F2B10E2E-EDCE-402A-9D75-8001F9D1C07F}" type="presParOf" srcId="{FB33F919-3566-407F-9226-6C33FDD6EF88}" destId="{0A430EDF-F87F-46FE-868F-CBB16D8EDFB8}" srcOrd="1" destOrd="0" presId="urn:microsoft.com/office/officeart/2005/8/layout/vList2"/>
    <dgm:cxn modelId="{9765549C-486D-4049-9582-163D8EBA0E64}" type="presParOf" srcId="{FB33F919-3566-407F-9226-6C33FDD6EF88}" destId="{C9A39418-3786-4A51-92C2-E2A1A6D3F35F}" srcOrd="2" destOrd="0" presId="urn:microsoft.com/office/officeart/2005/8/layout/vList2"/>
    <dgm:cxn modelId="{A598E46C-F54C-4815-AC85-B2C947D24F57}" type="presParOf" srcId="{FB33F919-3566-407F-9226-6C33FDD6EF88}" destId="{68A3836D-8E92-4636-8426-795EFCE7D45F}" srcOrd="3" destOrd="0" presId="urn:microsoft.com/office/officeart/2005/8/layout/vList2"/>
    <dgm:cxn modelId="{2B1DCE53-0646-4811-9D04-2E450B6D5FFF}" type="presParOf" srcId="{FB33F919-3566-407F-9226-6C33FDD6EF88}" destId="{3808D4D9-3E2D-4D24-BD7A-70373BA31282}" srcOrd="4" destOrd="0" presId="urn:microsoft.com/office/officeart/2005/8/layout/vList2"/>
    <dgm:cxn modelId="{46F52E00-1F66-4BFC-94FD-11534BC766F3}" type="presParOf" srcId="{FB33F919-3566-407F-9226-6C33FDD6EF88}" destId="{544EEC9E-D8F9-4F79-B4C9-DABE55C6479C}" srcOrd="5" destOrd="0" presId="urn:microsoft.com/office/officeart/2005/8/layout/vList2"/>
    <dgm:cxn modelId="{70FEEA65-D80A-4E64-A0C6-B3FB260FEB50}" type="presParOf" srcId="{FB33F919-3566-407F-9226-6C33FDD6EF88}" destId="{F2385298-11F2-430A-A910-58BF50C16750}" srcOrd="6" destOrd="0" presId="urn:microsoft.com/office/officeart/2005/8/layout/vList2"/>
    <dgm:cxn modelId="{1B98B31E-2279-439D-8D70-5CED551CFF3D}" type="presParOf" srcId="{FB33F919-3566-407F-9226-6C33FDD6EF88}" destId="{C7AA139C-B871-499D-83AF-3859B2EEB9F7}" srcOrd="7" destOrd="0" presId="urn:microsoft.com/office/officeart/2005/8/layout/vList2"/>
    <dgm:cxn modelId="{9C760DB2-6AC7-4FEA-9A2E-782580E8EA8A}" type="presParOf" srcId="{FB33F919-3566-407F-9226-6C33FDD6EF88}" destId="{AF9AEEBC-70CB-413C-8529-9CEA89006DA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505D41-4E96-4D33-977F-3D79683DF47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6265F43-4591-4724-8A6C-4DB1CB6BAF8B}">
      <dgm:prSet/>
      <dgm:spPr/>
      <dgm:t>
        <a:bodyPr/>
        <a:lstStyle/>
        <a:p>
          <a:r>
            <a:rPr lang="en-US" dirty="0"/>
            <a:t>The decision-making process for students' educational paths involves collaboration between the school and parents</a:t>
          </a:r>
        </a:p>
      </dgm:t>
    </dgm:pt>
    <dgm:pt modelId="{EF032ED7-E406-48F4-89CE-F6014184DF1F}" type="parTrans" cxnId="{C9FD2870-7FEA-435A-9FC8-1FE3B9FF4B85}">
      <dgm:prSet/>
      <dgm:spPr/>
      <dgm:t>
        <a:bodyPr/>
        <a:lstStyle/>
        <a:p>
          <a:endParaRPr lang="en-US"/>
        </a:p>
      </dgm:t>
    </dgm:pt>
    <dgm:pt modelId="{3C11C686-123E-48AB-8132-FDDAEF596482}" type="sibTrans" cxnId="{C9FD2870-7FEA-435A-9FC8-1FE3B9FF4B85}">
      <dgm:prSet/>
      <dgm:spPr/>
      <dgm:t>
        <a:bodyPr/>
        <a:lstStyle/>
        <a:p>
          <a:endParaRPr lang="en-US"/>
        </a:p>
      </dgm:t>
    </dgm:pt>
    <dgm:pt modelId="{BA909B7A-49CF-4720-9B96-3E2E4EA158F7}">
      <dgm:prSet/>
      <dgm:spPr/>
      <dgm:t>
        <a:bodyPr/>
        <a:lstStyle/>
        <a:p>
          <a:r>
            <a:rPr lang="en-US" dirty="0"/>
            <a:t>Criteria for making recommendations include:</a:t>
          </a:r>
        </a:p>
      </dgm:t>
    </dgm:pt>
    <dgm:pt modelId="{35A4C2FB-A0C7-4267-BE42-4D94D5453384}" type="parTrans" cxnId="{D47C3280-3E73-4966-BF27-8F1995857E3F}">
      <dgm:prSet/>
      <dgm:spPr/>
      <dgm:t>
        <a:bodyPr/>
        <a:lstStyle/>
        <a:p>
          <a:endParaRPr lang="en-US"/>
        </a:p>
      </dgm:t>
    </dgm:pt>
    <dgm:pt modelId="{85BDCC4F-252C-4B22-B58A-1BC9D0C5CD48}" type="sibTrans" cxnId="{D47C3280-3E73-4966-BF27-8F1995857E3F}">
      <dgm:prSet/>
      <dgm:spPr/>
      <dgm:t>
        <a:bodyPr/>
        <a:lstStyle/>
        <a:p>
          <a:endParaRPr lang="en-US"/>
        </a:p>
      </dgm:t>
    </dgm:pt>
    <dgm:pt modelId="{8C406113-BAEA-4C23-9F0C-676068AFA332}">
      <dgm:prSet/>
      <dgm:spPr/>
      <dgm:t>
        <a:bodyPr/>
        <a:lstStyle/>
        <a:p>
          <a:r>
            <a:rPr lang="en-US"/>
            <a:t>Academic performance and progress, particularly in core subjects.</a:t>
          </a:r>
        </a:p>
      </dgm:t>
    </dgm:pt>
    <dgm:pt modelId="{41862506-3E3D-485B-84C1-E33076F2285C}" type="parTrans" cxnId="{09D1D0DE-2C50-4E7E-A4B4-47A6B9E4EEB0}">
      <dgm:prSet/>
      <dgm:spPr/>
      <dgm:t>
        <a:bodyPr/>
        <a:lstStyle/>
        <a:p>
          <a:endParaRPr lang="en-US"/>
        </a:p>
      </dgm:t>
    </dgm:pt>
    <dgm:pt modelId="{43F08095-54E3-4B66-B5A1-CFDF1762D5F9}" type="sibTrans" cxnId="{09D1D0DE-2C50-4E7E-A4B4-47A6B9E4EEB0}">
      <dgm:prSet/>
      <dgm:spPr/>
      <dgm:t>
        <a:bodyPr/>
        <a:lstStyle/>
        <a:p>
          <a:endParaRPr lang="en-US"/>
        </a:p>
      </dgm:t>
    </dgm:pt>
    <dgm:pt modelId="{48C99986-C39E-4342-AE30-78A4E682A0C0}">
      <dgm:prSet/>
      <dgm:spPr/>
      <dgm:t>
        <a:bodyPr/>
        <a:lstStyle/>
        <a:p>
          <a:r>
            <a:rPr lang="en-US"/>
            <a:t>Language proficiency and abstract thinking skills.</a:t>
          </a:r>
        </a:p>
      </dgm:t>
    </dgm:pt>
    <dgm:pt modelId="{62AFCDAE-2C00-46CC-8F2A-69322D45A92D}" type="parTrans" cxnId="{7CE060E3-AD59-478D-A9B9-8E2BF2E88D6B}">
      <dgm:prSet/>
      <dgm:spPr/>
      <dgm:t>
        <a:bodyPr/>
        <a:lstStyle/>
        <a:p>
          <a:endParaRPr lang="en-US"/>
        </a:p>
      </dgm:t>
    </dgm:pt>
    <dgm:pt modelId="{FFE9C83A-834C-4C49-A7A2-FD8AB29591DD}" type="sibTrans" cxnId="{7CE060E3-AD59-478D-A9B9-8E2BF2E88D6B}">
      <dgm:prSet/>
      <dgm:spPr/>
      <dgm:t>
        <a:bodyPr/>
        <a:lstStyle/>
        <a:p>
          <a:endParaRPr lang="en-US"/>
        </a:p>
      </dgm:t>
    </dgm:pt>
    <dgm:pt modelId="{F8012C62-425F-44FF-B388-52EC6E34EE23}">
      <dgm:prSet/>
      <dgm:spPr/>
      <dgm:t>
        <a:bodyPr/>
        <a:lstStyle/>
        <a:p>
          <a:r>
            <a:rPr lang="en-US"/>
            <a:t>Engagement and effort in both classroom and extracurricular activities.</a:t>
          </a:r>
        </a:p>
      </dgm:t>
    </dgm:pt>
    <dgm:pt modelId="{0C89DD3E-7A86-4F58-B9DB-797862EC5C26}" type="parTrans" cxnId="{A34DD2CC-354C-48C9-9A80-A5FB3B9BA46C}">
      <dgm:prSet/>
      <dgm:spPr/>
      <dgm:t>
        <a:bodyPr/>
        <a:lstStyle/>
        <a:p>
          <a:endParaRPr lang="en-US"/>
        </a:p>
      </dgm:t>
    </dgm:pt>
    <dgm:pt modelId="{21B1ABEA-D90D-472D-BBE9-4908D56A2484}" type="sibTrans" cxnId="{A34DD2CC-354C-48C9-9A80-A5FB3B9BA46C}">
      <dgm:prSet/>
      <dgm:spPr/>
      <dgm:t>
        <a:bodyPr/>
        <a:lstStyle/>
        <a:p>
          <a:endParaRPr lang="en-US"/>
        </a:p>
      </dgm:t>
    </dgm:pt>
    <dgm:pt modelId="{B0C26399-913C-46B6-8836-6A3D136C3818}" type="pres">
      <dgm:prSet presAssocID="{C9505D41-4E96-4D33-977F-3D79683DF47D}" presName="Name0" presStyleCnt="0">
        <dgm:presLayoutVars>
          <dgm:dir/>
          <dgm:resizeHandles val="exact"/>
        </dgm:presLayoutVars>
      </dgm:prSet>
      <dgm:spPr/>
    </dgm:pt>
    <dgm:pt modelId="{208B4B6F-3AAE-47D4-BA02-5AACB3BF7608}" type="pres">
      <dgm:prSet presAssocID="{C6265F43-4591-4724-8A6C-4DB1CB6BAF8B}" presName="node" presStyleLbl="node1" presStyleIdx="0" presStyleCnt="5">
        <dgm:presLayoutVars>
          <dgm:bulletEnabled val="1"/>
        </dgm:presLayoutVars>
      </dgm:prSet>
      <dgm:spPr/>
    </dgm:pt>
    <dgm:pt modelId="{0897339B-1874-4CB2-8DD5-CC0908F5E8D0}" type="pres">
      <dgm:prSet presAssocID="{3C11C686-123E-48AB-8132-FDDAEF596482}" presName="sibTrans" presStyleLbl="sibTrans1D1" presStyleIdx="0" presStyleCnt="4"/>
      <dgm:spPr/>
    </dgm:pt>
    <dgm:pt modelId="{693E6227-52B6-487A-B67A-DA34111D0947}" type="pres">
      <dgm:prSet presAssocID="{3C11C686-123E-48AB-8132-FDDAEF596482}" presName="connectorText" presStyleLbl="sibTrans1D1" presStyleIdx="0" presStyleCnt="4"/>
      <dgm:spPr/>
    </dgm:pt>
    <dgm:pt modelId="{BDA82D5B-005C-419A-8BF2-77BCEB99E9A8}" type="pres">
      <dgm:prSet presAssocID="{BA909B7A-49CF-4720-9B96-3E2E4EA158F7}" presName="node" presStyleLbl="node1" presStyleIdx="1" presStyleCnt="5">
        <dgm:presLayoutVars>
          <dgm:bulletEnabled val="1"/>
        </dgm:presLayoutVars>
      </dgm:prSet>
      <dgm:spPr/>
    </dgm:pt>
    <dgm:pt modelId="{633B703A-5722-4A83-90D7-3198898AAB13}" type="pres">
      <dgm:prSet presAssocID="{85BDCC4F-252C-4B22-B58A-1BC9D0C5CD48}" presName="sibTrans" presStyleLbl="sibTrans1D1" presStyleIdx="1" presStyleCnt="4"/>
      <dgm:spPr/>
    </dgm:pt>
    <dgm:pt modelId="{42CB3697-47AE-429A-BE28-FBEC8E8839D3}" type="pres">
      <dgm:prSet presAssocID="{85BDCC4F-252C-4B22-B58A-1BC9D0C5CD48}" presName="connectorText" presStyleLbl="sibTrans1D1" presStyleIdx="1" presStyleCnt="4"/>
      <dgm:spPr/>
    </dgm:pt>
    <dgm:pt modelId="{51CB373A-37D3-4CEE-92BC-0A280051B54E}" type="pres">
      <dgm:prSet presAssocID="{8C406113-BAEA-4C23-9F0C-676068AFA332}" presName="node" presStyleLbl="node1" presStyleIdx="2" presStyleCnt="5">
        <dgm:presLayoutVars>
          <dgm:bulletEnabled val="1"/>
        </dgm:presLayoutVars>
      </dgm:prSet>
      <dgm:spPr/>
    </dgm:pt>
    <dgm:pt modelId="{E6297FBD-E3AF-4E7C-8EB6-43D541DCFF92}" type="pres">
      <dgm:prSet presAssocID="{43F08095-54E3-4B66-B5A1-CFDF1762D5F9}" presName="sibTrans" presStyleLbl="sibTrans1D1" presStyleIdx="2" presStyleCnt="4"/>
      <dgm:spPr/>
    </dgm:pt>
    <dgm:pt modelId="{D3018087-7967-4EB6-8291-B191133ECF43}" type="pres">
      <dgm:prSet presAssocID="{43F08095-54E3-4B66-B5A1-CFDF1762D5F9}" presName="connectorText" presStyleLbl="sibTrans1D1" presStyleIdx="2" presStyleCnt="4"/>
      <dgm:spPr/>
    </dgm:pt>
    <dgm:pt modelId="{4597BFD7-9681-4DEB-9128-FF8E80920C52}" type="pres">
      <dgm:prSet presAssocID="{48C99986-C39E-4342-AE30-78A4E682A0C0}" presName="node" presStyleLbl="node1" presStyleIdx="3" presStyleCnt="5">
        <dgm:presLayoutVars>
          <dgm:bulletEnabled val="1"/>
        </dgm:presLayoutVars>
      </dgm:prSet>
      <dgm:spPr/>
    </dgm:pt>
    <dgm:pt modelId="{E0C351BC-8BF4-41E4-A7B4-FFB706C43484}" type="pres">
      <dgm:prSet presAssocID="{FFE9C83A-834C-4C49-A7A2-FD8AB29591DD}" presName="sibTrans" presStyleLbl="sibTrans1D1" presStyleIdx="3" presStyleCnt="4"/>
      <dgm:spPr/>
    </dgm:pt>
    <dgm:pt modelId="{136132FB-D349-42C3-BF11-7E090A43B0C9}" type="pres">
      <dgm:prSet presAssocID="{FFE9C83A-834C-4C49-A7A2-FD8AB29591DD}" presName="connectorText" presStyleLbl="sibTrans1D1" presStyleIdx="3" presStyleCnt="4"/>
      <dgm:spPr/>
    </dgm:pt>
    <dgm:pt modelId="{C8F76001-BF70-4D33-9454-4AC744376419}" type="pres">
      <dgm:prSet presAssocID="{F8012C62-425F-44FF-B388-52EC6E34EE23}" presName="node" presStyleLbl="node1" presStyleIdx="4" presStyleCnt="5">
        <dgm:presLayoutVars>
          <dgm:bulletEnabled val="1"/>
        </dgm:presLayoutVars>
      </dgm:prSet>
      <dgm:spPr/>
    </dgm:pt>
  </dgm:ptLst>
  <dgm:cxnLst>
    <dgm:cxn modelId="{E3670105-DD74-416D-A9AD-F5633414974C}" type="presOf" srcId="{FFE9C83A-834C-4C49-A7A2-FD8AB29591DD}" destId="{E0C351BC-8BF4-41E4-A7B4-FFB706C43484}" srcOrd="0" destOrd="0" presId="urn:microsoft.com/office/officeart/2016/7/layout/RepeatingBendingProcessNew"/>
    <dgm:cxn modelId="{397FFF2B-ECEC-4438-A472-CC44844EA84F}" type="presOf" srcId="{8C406113-BAEA-4C23-9F0C-676068AFA332}" destId="{51CB373A-37D3-4CEE-92BC-0A280051B54E}" srcOrd="0" destOrd="0" presId="urn:microsoft.com/office/officeart/2016/7/layout/RepeatingBendingProcessNew"/>
    <dgm:cxn modelId="{246F9432-BA52-4EF5-9FFF-86A8EADB6A9A}" type="presOf" srcId="{3C11C686-123E-48AB-8132-FDDAEF596482}" destId="{0897339B-1874-4CB2-8DD5-CC0908F5E8D0}" srcOrd="0" destOrd="0" presId="urn:microsoft.com/office/officeart/2016/7/layout/RepeatingBendingProcessNew"/>
    <dgm:cxn modelId="{E373623C-E716-4697-9AA1-21E78C417CED}" type="presOf" srcId="{C9505D41-4E96-4D33-977F-3D79683DF47D}" destId="{B0C26399-913C-46B6-8836-6A3D136C3818}" srcOrd="0" destOrd="0" presId="urn:microsoft.com/office/officeart/2016/7/layout/RepeatingBendingProcessNew"/>
    <dgm:cxn modelId="{FE5D1346-B546-4BCC-A3A2-52F4D1425921}" type="presOf" srcId="{43F08095-54E3-4B66-B5A1-CFDF1762D5F9}" destId="{D3018087-7967-4EB6-8291-B191133ECF43}" srcOrd="1" destOrd="0" presId="urn:microsoft.com/office/officeart/2016/7/layout/RepeatingBendingProcessNew"/>
    <dgm:cxn modelId="{C9FD2870-7FEA-435A-9FC8-1FE3B9FF4B85}" srcId="{C9505D41-4E96-4D33-977F-3D79683DF47D}" destId="{C6265F43-4591-4724-8A6C-4DB1CB6BAF8B}" srcOrd="0" destOrd="0" parTransId="{EF032ED7-E406-48F4-89CE-F6014184DF1F}" sibTransId="{3C11C686-123E-48AB-8132-FDDAEF596482}"/>
    <dgm:cxn modelId="{B0BE0272-B0A4-44AA-B055-A426CF051A8A}" type="presOf" srcId="{F8012C62-425F-44FF-B388-52EC6E34EE23}" destId="{C8F76001-BF70-4D33-9454-4AC744376419}" srcOrd="0" destOrd="0" presId="urn:microsoft.com/office/officeart/2016/7/layout/RepeatingBendingProcessNew"/>
    <dgm:cxn modelId="{F986DF53-165F-4F95-907A-7F2D244D45BB}" type="presOf" srcId="{43F08095-54E3-4B66-B5A1-CFDF1762D5F9}" destId="{E6297FBD-E3AF-4E7C-8EB6-43D541DCFF92}" srcOrd="0" destOrd="0" presId="urn:microsoft.com/office/officeart/2016/7/layout/RepeatingBendingProcessNew"/>
    <dgm:cxn modelId="{D47C3280-3E73-4966-BF27-8F1995857E3F}" srcId="{C9505D41-4E96-4D33-977F-3D79683DF47D}" destId="{BA909B7A-49CF-4720-9B96-3E2E4EA158F7}" srcOrd="1" destOrd="0" parTransId="{35A4C2FB-A0C7-4267-BE42-4D94D5453384}" sibTransId="{85BDCC4F-252C-4B22-B58A-1BC9D0C5CD48}"/>
    <dgm:cxn modelId="{64C52EAC-1F1D-4626-87DB-FDF63187F65D}" type="presOf" srcId="{3C11C686-123E-48AB-8132-FDDAEF596482}" destId="{693E6227-52B6-487A-B67A-DA34111D0947}" srcOrd="1" destOrd="0" presId="urn:microsoft.com/office/officeart/2016/7/layout/RepeatingBendingProcessNew"/>
    <dgm:cxn modelId="{643A2FAD-D119-4FA6-B62E-887BA2CB8107}" type="presOf" srcId="{85BDCC4F-252C-4B22-B58A-1BC9D0C5CD48}" destId="{42CB3697-47AE-429A-BE28-FBEC8E8839D3}" srcOrd="1" destOrd="0" presId="urn:microsoft.com/office/officeart/2016/7/layout/RepeatingBendingProcessNew"/>
    <dgm:cxn modelId="{B5A339AF-AC82-46B5-AAC8-581A60174025}" type="presOf" srcId="{FFE9C83A-834C-4C49-A7A2-FD8AB29591DD}" destId="{136132FB-D349-42C3-BF11-7E090A43B0C9}" srcOrd="1" destOrd="0" presId="urn:microsoft.com/office/officeart/2016/7/layout/RepeatingBendingProcessNew"/>
    <dgm:cxn modelId="{BC35C5C1-BF52-44FD-96EF-D93218204E22}" type="presOf" srcId="{BA909B7A-49CF-4720-9B96-3E2E4EA158F7}" destId="{BDA82D5B-005C-419A-8BF2-77BCEB99E9A8}" srcOrd="0" destOrd="0" presId="urn:microsoft.com/office/officeart/2016/7/layout/RepeatingBendingProcessNew"/>
    <dgm:cxn modelId="{A34DD2CC-354C-48C9-9A80-A5FB3B9BA46C}" srcId="{C9505D41-4E96-4D33-977F-3D79683DF47D}" destId="{F8012C62-425F-44FF-B388-52EC6E34EE23}" srcOrd="4" destOrd="0" parTransId="{0C89DD3E-7A86-4F58-B9DB-797862EC5C26}" sibTransId="{21B1ABEA-D90D-472D-BBE9-4908D56A2484}"/>
    <dgm:cxn modelId="{25D37ED6-4DB2-40A6-B434-3357CD8FF7DB}" type="presOf" srcId="{48C99986-C39E-4342-AE30-78A4E682A0C0}" destId="{4597BFD7-9681-4DEB-9128-FF8E80920C52}" srcOrd="0" destOrd="0" presId="urn:microsoft.com/office/officeart/2016/7/layout/RepeatingBendingProcessNew"/>
    <dgm:cxn modelId="{09D1D0DE-2C50-4E7E-A4B4-47A6B9E4EEB0}" srcId="{C9505D41-4E96-4D33-977F-3D79683DF47D}" destId="{8C406113-BAEA-4C23-9F0C-676068AFA332}" srcOrd="2" destOrd="0" parTransId="{41862506-3E3D-485B-84C1-E33076F2285C}" sibTransId="{43F08095-54E3-4B66-B5A1-CFDF1762D5F9}"/>
    <dgm:cxn modelId="{7CE060E3-AD59-478D-A9B9-8E2BF2E88D6B}" srcId="{C9505D41-4E96-4D33-977F-3D79683DF47D}" destId="{48C99986-C39E-4342-AE30-78A4E682A0C0}" srcOrd="3" destOrd="0" parTransId="{62AFCDAE-2C00-46CC-8F2A-69322D45A92D}" sibTransId="{FFE9C83A-834C-4C49-A7A2-FD8AB29591DD}"/>
    <dgm:cxn modelId="{D99B8EFD-B237-47C0-90F2-FBB742A98861}" type="presOf" srcId="{C6265F43-4591-4724-8A6C-4DB1CB6BAF8B}" destId="{208B4B6F-3AAE-47D4-BA02-5AACB3BF7608}" srcOrd="0" destOrd="0" presId="urn:microsoft.com/office/officeart/2016/7/layout/RepeatingBendingProcessNew"/>
    <dgm:cxn modelId="{E0CA3AFF-B52E-40BA-B7BD-8C0AE6BC9A3F}" type="presOf" srcId="{85BDCC4F-252C-4B22-B58A-1BC9D0C5CD48}" destId="{633B703A-5722-4A83-90D7-3198898AAB13}" srcOrd="0" destOrd="0" presId="urn:microsoft.com/office/officeart/2016/7/layout/RepeatingBendingProcessNew"/>
    <dgm:cxn modelId="{80F91162-2F2B-4D27-A13A-6F6DCCA4FDD7}" type="presParOf" srcId="{B0C26399-913C-46B6-8836-6A3D136C3818}" destId="{208B4B6F-3AAE-47D4-BA02-5AACB3BF7608}" srcOrd="0" destOrd="0" presId="urn:microsoft.com/office/officeart/2016/7/layout/RepeatingBendingProcessNew"/>
    <dgm:cxn modelId="{F75801CF-E976-432F-BF5A-4D0A3CDCB50C}" type="presParOf" srcId="{B0C26399-913C-46B6-8836-6A3D136C3818}" destId="{0897339B-1874-4CB2-8DD5-CC0908F5E8D0}" srcOrd="1" destOrd="0" presId="urn:microsoft.com/office/officeart/2016/7/layout/RepeatingBendingProcessNew"/>
    <dgm:cxn modelId="{CFF5547F-C65C-4091-964E-F960AA42416E}" type="presParOf" srcId="{0897339B-1874-4CB2-8DD5-CC0908F5E8D0}" destId="{693E6227-52B6-487A-B67A-DA34111D0947}" srcOrd="0" destOrd="0" presId="urn:microsoft.com/office/officeart/2016/7/layout/RepeatingBendingProcessNew"/>
    <dgm:cxn modelId="{CBF8131C-F016-41A1-ADCC-AA7ECB200966}" type="presParOf" srcId="{B0C26399-913C-46B6-8836-6A3D136C3818}" destId="{BDA82D5B-005C-419A-8BF2-77BCEB99E9A8}" srcOrd="2" destOrd="0" presId="urn:microsoft.com/office/officeart/2016/7/layout/RepeatingBendingProcessNew"/>
    <dgm:cxn modelId="{020EF71D-7D1F-4090-A6AA-FAF9C25A3227}" type="presParOf" srcId="{B0C26399-913C-46B6-8836-6A3D136C3818}" destId="{633B703A-5722-4A83-90D7-3198898AAB13}" srcOrd="3" destOrd="0" presId="urn:microsoft.com/office/officeart/2016/7/layout/RepeatingBendingProcessNew"/>
    <dgm:cxn modelId="{221B990C-6908-4A78-AA76-418868F4BC93}" type="presParOf" srcId="{633B703A-5722-4A83-90D7-3198898AAB13}" destId="{42CB3697-47AE-429A-BE28-FBEC8E8839D3}" srcOrd="0" destOrd="0" presId="urn:microsoft.com/office/officeart/2016/7/layout/RepeatingBendingProcessNew"/>
    <dgm:cxn modelId="{D06F16D4-E8F3-443C-8310-41FBB7F4F4D3}" type="presParOf" srcId="{B0C26399-913C-46B6-8836-6A3D136C3818}" destId="{51CB373A-37D3-4CEE-92BC-0A280051B54E}" srcOrd="4" destOrd="0" presId="urn:microsoft.com/office/officeart/2016/7/layout/RepeatingBendingProcessNew"/>
    <dgm:cxn modelId="{8ADCE658-EC4A-4CAA-895E-31B473679978}" type="presParOf" srcId="{B0C26399-913C-46B6-8836-6A3D136C3818}" destId="{E6297FBD-E3AF-4E7C-8EB6-43D541DCFF92}" srcOrd="5" destOrd="0" presId="urn:microsoft.com/office/officeart/2016/7/layout/RepeatingBendingProcessNew"/>
    <dgm:cxn modelId="{81C6AE44-087B-4790-99CA-3BF3BD64D8CB}" type="presParOf" srcId="{E6297FBD-E3AF-4E7C-8EB6-43D541DCFF92}" destId="{D3018087-7967-4EB6-8291-B191133ECF43}" srcOrd="0" destOrd="0" presId="urn:microsoft.com/office/officeart/2016/7/layout/RepeatingBendingProcessNew"/>
    <dgm:cxn modelId="{88FAE4E5-852C-4DF7-A335-D2947C1414E7}" type="presParOf" srcId="{B0C26399-913C-46B6-8836-6A3D136C3818}" destId="{4597BFD7-9681-4DEB-9128-FF8E80920C52}" srcOrd="6" destOrd="0" presId="urn:microsoft.com/office/officeart/2016/7/layout/RepeatingBendingProcessNew"/>
    <dgm:cxn modelId="{9D952E81-BF10-4F22-8803-29DB649DB8EE}" type="presParOf" srcId="{B0C26399-913C-46B6-8836-6A3D136C3818}" destId="{E0C351BC-8BF4-41E4-A7B4-FFB706C43484}" srcOrd="7" destOrd="0" presId="urn:microsoft.com/office/officeart/2016/7/layout/RepeatingBendingProcessNew"/>
    <dgm:cxn modelId="{42FDDBAF-FE59-422E-ADBD-E2AC7B1A9D12}" type="presParOf" srcId="{E0C351BC-8BF4-41E4-A7B4-FFB706C43484}" destId="{136132FB-D349-42C3-BF11-7E090A43B0C9}" srcOrd="0" destOrd="0" presId="urn:microsoft.com/office/officeart/2016/7/layout/RepeatingBendingProcessNew"/>
    <dgm:cxn modelId="{272CC657-A5BE-449B-85EA-A2EE3AE5513E}" type="presParOf" srcId="{B0C26399-913C-46B6-8836-6A3D136C3818}" destId="{C8F76001-BF70-4D33-9454-4AC744376419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4DE826-DCB9-4190-B499-355A3406154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0720518-25C0-41C5-8B99-274A91E1BD12}">
      <dgm:prSet/>
      <dgm:spPr/>
      <dgm:t>
        <a:bodyPr/>
        <a:lstStyle/>
        <a:p>
          <a:r>
            <a:rPr lang="en-US" dirty="0"/>
            <a:t>Recommendations are provided by the </a:t>
          </a:r>
          <a:r>
            <a:rPr lang="en-US" dirty="0" err="1"/>
            <a:t>Klassenkonferenz</a:t>
          </a:r>
          <a:r>
            <a:rPr lang="en-US" dirty="0"/>
            <a:t> at the beginning of year 6.</a:t>
          </a:r>
        </a:p>
      </dgm:t>
    </dgm:pt>
    <dgm:pt modelId="{AF5EF413-BABA-461C-A9A3-92631FB08400}" type="parTrans" cxnId="{A8AEB049-D3A8-428E-A053-E33ADCABEC89}">
      <dgm:prSet/>
      <dgm:spPr/>
      <dgm:t>
        <a:bodyPr/>
        <a:lstStyle/>
        <a:p>
          <a:endParaRPr lang="en-US"/>
        </a:p>
      </dgm:t>
    </dgm:pt>
    <dgm:pt modelId="{0877EF00-F5F5-49C2-9A5A-F3B758857FAE}" type="sibTrans" cxnId="{A8AEB049-D3A8-428E-A053-E33ADCABEC89}">
      <dgm:prSet/>
      <dgm:spPr/>
      <dgm:t>
        <a:bodyPr/>
        <a:lstStyle/>
        <a:p>
          <a:endParaRPr lang="en-US"/>
        </a:p>
      </dgm:t>
    </dgm:pt>
    <dgm:pt modelId="{19349849-4549-47E5-8016-C2EF8F52EEF1}">
      <dgm:prSet/>
      <dgm:spPr/>
      <dgm:t>
        <a:bodyPr/>
        <a:lstStyle/>
        <a:p>
          <a:r>
            <a:rPr lang="en-US"/>
            <a:t>Recommendations are made in consideration of students' overall development and potential.</a:t>
          </a:r>
        </a:p>
      </dgm:t>
    </dgm:pt>
    <dgm:pt modelId="{0F621426-A196-4FA9-B84A-E457C697099E}" type="parTrans" cxnId="{31561AAB-11FA-4454-961B-D8772ECC0F27}">
      <dgm:prSet/>
      <dgm:spPr/>
      <dgm:t>
        <a:bodyPr/>
        <a:lstStyle/>
        <a:p>
          <a:endParaRPr lang="en-US"/>
        </a:p>
      </dgm:t>
    </dgm:pt>
    <dgm:pt modelId="{62F27443-2B1A-4BFF-BA66-ADD896689BEF}" type="sibTrans" cxnId="{31561AAB-11FA-4454-961B-D8772ECC0F27}">
      <dgm:prSet/>
      <dgm:spPr/>
      <dgm:t>
        <a:bodyPr/>
        <a:lstStyle/>
        <a:p>
          <a:endParaRPr lang="en-US"/>
        </a:p>
      </dgm:t>
    </dgm:pt>
    <dgm:pt modelId="{A8B3908D-41D8-4563-A637-224705C3378D}">
      <dgm:prSet/>
      <dgm:spPr/>
      <dgm:t>
        <a:bodyPr/>
        <a:lstStyle/>
        <a:p>
          <a:r>
            <a:rPr lang="en-US"/>
            <a:t>Parental input is valued and taken into account in the decision-making process.</a:t>
          </a:r>
        </a:p>
      </dgm:t>
    </dgm:pt>
    <dgm:pt modelId="{E834A685-EED3-41D0-9514-E8C50DF9AD9B}" type="parTrans" cxnId="{DDF58677-3DBB-414C-83CB-F6C3E16FA9DF}">
      <dgm:prSet/>
      <dgm:spPr/>
      <dgm:t>
        <a:bodyPr/>
        <a:lstStyle/>
        <a:p>
          <a:endParaRPr lang="en-US"/>
        </a:p>
      </dgm:t>
    </dgm:pt>
    <dgm:pt modelId="{785AB17A-8242-4646-BEFD-2CAC4AD1C3FA}" type="sibTrans" cxnId="{DDF58677-3DBB-414C-83CB-F6C3E16FA9DF}">
      <dgm:prSet/>
      <dgm:spPr/>
      <dgm:t>
        <a:bodyPr/>
        <a:lstStyle/>
        <a:p>
          <a:endParaRPr lang="en-US"/>
        </a:p>
      </dgm:t>
    </dgm:pt>
    <dgm:pt modelId="{FA337627-0FA9-4F4E-9F88-475CCB1AA9D7}">
      <dgm:prSet/>
      <dgm:spPr/>
      <dgm:t>
        <a:bodyPr/>
        <a:lstStyle/>
        <a:p>
          <a:r>
            <a:rPr lang="en-US" dirty="0"/>
            <a:t>Final decision is made at the end the second term in year 6 by the </a:t>
          </a:r>
          <a:r>
            <a:rPr lang="en-US" dirty="0" err="1"/>
            <a:t>Klassenkonferenz</a:t>
          </a:r>
          <a:r>
            <a:rPr lang="en-US" dirty="0"/>
            <a:t>.</a:t>
          </a:r>
        </a:p>
      </dgm:t>
    </dgm:pt>
    <dgm:pt modelId="{AD3F1272-47ED-498B-8764-57F05EE14460}" type="parTrans" cxnId="{4452279E-376D-48F9-ABB2-FE1CFD92D1AD}">
      <dgm:prSet/>
      <dgm:spPr/>
      <dgm:t>
        <a:bodyPr/>
        <a:lstStyle/>
        <a:p>
          <a:endParaRPr lang="en-US"/>
        </a:p>
      </dgm:t>
    </dgm:pt>
    <dgm:pt modelId="{F8464729-F2AF-4275-AB18-82C047B46511}" type="sibTrans" cxnId="{4452279E-376D-48F9-ABB2-FE1CFD92D1AD}">
      <dgm:prSet/>
      <dgm:spPr/>
      <dgm:t>
        <a:bodyPr/>
        <a:lstStyle/>
        <a:p>
          <a:endParaRPr lang="en-US"/>
        </a:p>
      </dgm:t>
    </dgm:pt>
    <dgm:pt modelId="{F115FC3F-01D3-49B4-908B-D05A7ADB6132}" type="pres">
      <dgm:prSet presAssocID="{7F4DE826-DCB9-4190-B499-355A34061541}" presName="root" presStyleCnt="0">
        <dgm:presLayoutVars>
          <dgm:dir/>
          <dgm:resizeHandles val="exact"/>
        </dgm:presLayoutVars>
      </dgm:prSet>
      <dgm:spPr/>
    </dgm:pt>
    <dgm:pt modelId="{1E9BF4A4-8973-4480-B1F5-F9C7E9942035}" type="pres">
      <dgm:prSet presAssocID="{A0720518-25C0-41C5-8B99-274A91E1BD12}" presName="compNode" presStyleCnt="0"/>
      <dgm:spPr/>
    </dgm:pt>
    <dgm:pt modelId="{45D15A6E-B73D-44EA-9D58-2445FAB22964}" type="pres">
      <dgm:prSet presAssocID="{A0720518-25C0-41C5-8B99-274A91E1BD12}" presName="bgRect" presStyleLbl="bgShp" presStyleIdx="0" presStyleCnt="4"/>
      <dgm:spPr/>
    </dgm:pt>
    <dgm:pt modelId="{33F956B8-34C5-4F0E-B588-A8776203C51E}" type="pres">
      <dgm:prSet presAssocID="{A0720518-25C0-41C5-8B99-274A91E1BD12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richt hinzufügen"/>
        </a:ext>
      </dgm:extLst>
    </dgm:pt>
    <dgm:pt modelId="{77CF2E45-FEAA-4655-A42F-06D6EAB20E32}" type="pres">
      <dgm:prSet presAssocID="{A0720518-25C0-41C5-8B99-274A91E1BD12}" presName="spaceRect" presStyleCnt="0"/>
      <dgm:spPr/>
    </dgm:pt>
    <dgm:pt modelId="{7AF82FC6-2709-4CBE-9DFB-0061AE1FB1F7}" type="pres">
      <dgm:prSet presAssocID="{A0720518-25C0-41C5-8B99-274A91E1BD12}" presName="parTx" presStyleLbl="revTx" presStyleIdx="0" presStyleCnt="4">
        <dgm:presLayoutVars>
          <dgm:chMax val="0"/>
          <dgm:chPref val="0"/>
        </dgm:presLayoutVars>
      </dgm:prSet>
      <dgm:spPr/>
    </dgm:pt>
    <dgm:pt modelId="{2D28862C-C9D8-49EC-B833-5A1D5DE01388}" type="pres">
      <dgm:prSet presAssocID="{0877EF00-F5F5-49C2-9A5A-F3B758857FAE}" presName="sibTrans" presStyleCnt="0"/>
      <dgm:spPr/>
    </dgm:pt>
    <dgm:pt modelId="{490BB93C-8786-4FCF-A1E0-0C6A580DB2E2}" type="pres">
      <dgm:prSet presAssocID="{19349849-4549-47E5-8016-C2EF8F52EEF1}" presName="compNode" presStyleCnt="0"/>
      <dgm:spPr/>
    </dgm:pt>
    <dgm:pt modelId="{8B388D25-54EE-497C-8B9C-C7172FD072DB}" type="pres">
      <dgm:prSet presAssocID="{19349849-4549-47E5-8016-C2EF8F52EEF1}" presName="bgRect" presStyleLbl="bgShp" presStyleIdx="1" presStyleCnt="4"/>
      <dgm:spPr/>
    </dgm:pt>
    <dgm:pt modelId="{44E00CED-BCA6-4DC2-A6C0-96D712F2550F}" type="pres">
      <dgm:prSet presAssocID="{19349849-4549-47E5-8016-C2EF8F52EEF1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nutzerwörterbuch entfernen"/>
        </a:ext>
      </dgm:extLst>
    </dgm:pt>
    <dgm:pt modelId="{D0B49129-FE95-4A17-978F-AFD177E98F0A}" type="pres">
      <dgm:prSet presAssocID="{19349849-4549-47E5-8016-C2EF8F52EEF1}" presName="spaceRect" presStyleCnt="0"/>
      <dgm:spPr/>
    </dgm:pt>
    <dgm:pt modelId="{C776C9B0-DEBA-41AC-BFCB-94A15BCE374C}" type="pres">
      <dgm:prSet presAssocID="{19349849-4549-47E5-8016-C2EF8F52EEF1}" presName="parTx" presStyleLbl="revTx" presStyleIdx="1" presStyleCnt="4">
        <dgm:presLayoutVars>
          <dgm:chMax val="0"/>
          <dgm:chPref val="0"/>
        </dgm:presLayoutVars>
      </dgm:prSet>
      <dgm:spPr/>
    </dgm:pt>
    <dgm:pt modelId="{38ED0BF8-C41F-42F2-8586-1ADAB4B5159B}" type="pres">
      <dgm:prSet presAssocID="{62F27443-2B1A-4BFF-BA66-ADD896689BEF}" presName="sibTrans" presStyleCnt="0"/>
      <dgm:spPr/>
    </dgm:pt>
    <dgm:pt modelId="{0C3392D4-8A9E-40D8-B4CB-F746C3FF3352}" type="pres">
      <dgm:prSet presAssocID="{A8B3908D-41D8-4563-A637-224705C3378D}" presName="compNode" presStyleCnt="0"/>
      <dgm:spPr/>
    </dgm:pt>
    <dgm:pt modelId="{F3DC780C-968B-4681-A2FF-EBB6DFA09CE3}" type="pres">
      <dgm:prSet presAssocID="{A8B3908D-41D8-4563-A637-224705C3378D}" presName="bgRect" presStyleLbl="bgShp" presStyleIdx="2" presStyleCnt="4"/>
      <dgm:spPr/>
    </dgm:pt>
    <dgm:pt modelId="{674345F3-8F7E-4608-939B-7C391E9D2214}" type="pres">
      <dgm:prSet presAssocID="{A8B3908D-41D8-4563-A637-224705C3378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icher"/>
        </a:ext>
      </dgm:extLst>
    </dgm:pt>
    <dgm:pt modelId="{30AFA97F-8D20-48D8-971B-11EEA0A2D8B6}" type="pres">
      <dgm:prSet presAssocID="{A8B3908D-41D8-4563-A637-224705C3378D}" presName="spaceRect" presStyleCnt="0"/>
      <dgm:spPr/>
    </dgm:pt>
    <dgm:pt modelId="{7764337D-AEF2-49D9-BC49-2B91BC8410DB}" type="pres">
      <dgm:prSet presAssocID="{A8B3908D-41D8-4563-A637-224705C3378D}" presName="parTx" presStyleLbl="revTx" presStyleIdx="2" presStyleCnt="4">
        <dgm:presLayoutVars>
          <dgm:chMax val="0"/>
          <dgm:chPref val="0"/>
        </dgm:presLayoutVars>
      </dgm:prSet>
      <dgm:spPr/>
    </dgm:pt>
    <dgm:pt modelId="{E2A94C1B-AC85-4A91-BEDB-67589CBC8D0F}" type="pres">
      <dgm:prSet presAssocID="{785AB17A-8242-4646-BEFD-2CAC4AD1C3FA}" presName="sibTrans" presStyleCnt="0"/>
      <dgm:spPr/>
    </dgm:pt>
    <dgm:pt modelId="{BAE1CA71-FDAC-407E-90C6-03A00A1FE7E9}" type="pres">
      <dgm:prSet presAssocID="{FA337627-0FA9-4F4E-9F88-475CCB1AA9D7}" presName="compNode" presStyleCnt="0"/>
      <dgm:spPr/>
    </dgm:pt>
    <dgm:pt modelId="{EE633AF8-0848-47FC-B425-C2556ADC9378}" type="pres">
      <dgm:prSet presAssocID="{FA337627-0FA9-4F4E-9F88-475CCB1AA9D7}" presName="bgRect" presStyleLbl="bgShp" presStyleIdx="3" presStyleCnt="4"/>
      <dgm:spPr/>
    </dgm:pt>
    <dgm:pt modelId="{8F0B40F6-EB42-4876-9EEA-769B91B3E747}" type="pres">
      <dgm:prSet presAssocID="{FA337627-0FA9-4F4E-9F88-475CCB1AA9D7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tscheidung einfarbig"/>
        </a:ext>
      </dgm:extLst>
    </dgm:pt>
    <dgm:pt modelId="{78D5ADD7-2C6F-4D5A-9152-697EABE76C35}" type="pres">
      <dgm:prSet presAssocID="{FA337627-0FA9-4F4E-9F88-475CCB1AA9D7}" presName="spaceRect" presStyleCnt="0"/>
      <dgm:spPr/>
    </dgm:pt>
    <dgm:pt modelId="{41E598A3-A48D-49E8-AE66-18FC9B93DA6A}" type="pres">
      <dgm:prSet presAssocID="{FA337627-0FA9-4F4E-9F88-475CCB1AA9D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409AC04-5B9D-4A19-81F9-5FEB698D8101}" type="presOf" srcId="{A8B3908D-41D8-4563-A637-224705C3378D}" destId="{7764337D-AEF2-49D9-BC49-2B91BC8410DB}" srcOrd="0" destOrd="0" presId="urn:microsoft.com/office/officeart/2018/2/layout/IconVerticalSolidList"/>
    <dgm:cxn modelId="{B473522C-C312-4D80-BEDF-B9C365632662}" type="presOf" srcId="{7F4DE826-DCB9-4190-B499-355A34061541}" destId="{F115FC3F-01D3-49B4-908B-D05A7ADB6132}" srcOrd="0" destOrd="0" presId="urn:microsoft.com/office/officeart/2018/2/layout/IconVerticalSolidList"/>
    <dgm:cxn modelId="{A8AEB049-D3A8-428E-A053-E33ADCABEC89}" srcId="{7F4DE826-DCB9-4190-B499-355A34061541}" destId="{A0720518-25C0-41C5-8B99-274A91E1BD12}" srcOrd="0" destOrd="0" parTransId="{AF5EF413-BABA-461C-A9A3-92631FB08400}" sibTransId="{0877EF00-F5F5-49C2-9A5A-F3B758857FAE}"/>
    <dgm:cxn modelId="{E273CB75-621F-4187-B189-0E02EFD9B1F2}" type="presOf" srcId="{FA337627-0FA9-4F4E-9F88-475CCB1AA9D7}" destId="{41E598A3-A48D-49E8-AE66-18FC9B93DA6A}" srcOrd="0" destOrd="0" presId="urn:microsoft.com/office/officeart/2018/2/layout/IconVerticalSolidList"/>
    <dgm:cxn modelId="{DDF58677-3DBB-414C-83CB-F6C3E16FA9DF}" srcId="{7F4DE826-DCB9-4190-B499-355A34061541}" destId="{A8B3908D-41D8-4563-A637-224705C3378D}" srcOrd="2" destOrd="0" parTransId="{E834A685-EED3-41D0-9514-E8C50DF9AD9B}" sibTransId="{785AB17A-8242-4646-BEFD-2CAC4AD1C3FA}"/>
    <dgm:cxn modelId="{70D53B7F-DBBD-461E-9E7A-FFFAD33A2626}" type="presOf" srcId="{19349849-4549-47E5-8016-C2EF8F52EEF1}" destId="{C776C9B0-DEBA-41AC-BFCB-94A15BCE374C}" srcOrd="0" destOrd="0" presId="urn:microsoft.com/office/officeart/2018/2/layout/IconVerticalSolidList"/>
    <dgm:cxn modelId="{38F4478C-3CA3-4E03-8056-5A7D32AFECDD}" type="presOf" srcId="{A0720518-25C0-41C5-8B99-274A91E1BD12}" destId="{7AF82FC6-2709-4CBE-9DFB-0061AE1FB1F7}" srcOrd="0" destOrd="0" presId="urn:microsoft.com/office/officeart/2018/2/layout/IconVerticalSolidList"/>
    <dgm:cxn modelId="{4452279E-376D-48F9-ABB2-FE1CFD92D1AD}" srcId="{7F4DE826-DCB9-4190-B499-355A34061541}" destId="{FA337627-0FA9-4F4E-9F88-475CCB1AA9D7}" srcOrd="3" destOrd="0" parTransId="{AD3F1272-47ED-498B-8764-57F05EE14460}" sibTransId="{F8464729-F2AF-4275-AB18-82C047B46511}"/>
    <dgm:cxn modelId="{31561AAB-11FA-4454-961B-D8772ECC0F27}" srcId="{7F4DE826-DCB9-4190-B499-355A34061541}" destId="{19349849-4549-47E5-8016-C2EF8F52EEF1}" srcOrd="1" destOrd="0" parTransId="{0F621426-A196-4FA9-B84A-E457C697099E}" sibTransId="{62F27443-2B1A-4BFF-BA66-ADD896689BEF}"/>
    <dgm:cxn modelId="{46264BB7-0FD7-49A1-A33C-C13ED4BE45F3}" type="presParOf" srcId="{F115FC3F-01D3-49B4-908B-D05A7ADB6132}" destId="{1E9BF4A4-8973-4480-B1F5-F9C7E9942035}" srcOrd="0" destOrd="0" presId="urn:microsoft.com/office/officeart/2018/2/layout/IconVerticalSolidList"/>
    <dgm:cxn modelId="{5EF82A21-3585-4E61-BB26-8FC30FB0F418}" type="presParOf" srcId="{1E9BF4A4-8973-4480-B1F5-F9C7E9942035}" destId="{45D15A6E-B73D-44EA-9D58-2445FAB22964}" srcOrd="0" destOrd="0" presId="urn:microsoft.com/office/officeart/2018/2/layout/IconVerticalSolidList"/>
    <dgm:cxn modelId="{7BF3075B-6D18-477F-B521-523D5D646FF3}" type="presParOf" srcId="{1E9BF4A4-8973-4480-B1F5-F9C7E9942035}" destId="{33F956B8-34C5-4F0E-B588-A8776203C51E}" srcOrd="1" destOrd="0" presId="urn:microsoft.com/office/officeart/2018/2/layout/IconVerticalSolidList"/>
    <dgm:cxn modelId="{2FD4DCB6-2D67-4E13-AD49-48140B86F36C}" type="presParOf" srcId="{1E9BF4A4-8973-4480-B1F5-F9C7E9942035}" destId="{77CF2E45-FEAA-4655-A42F-06D6EAB20E32}" srcOrd="2" destOrd="0" presId="urn:microsoft.com/office/officeart/2018/2/layout/IconVerticalSolidList"/>
    <dgm:cxn modelId="{FA28E073-6121-4465-A83D-17293B457B6B}" type="presParOf" srcId="{1E9BF4A4-8973-4480-B1F5-F9C7E9942035}" destId="{7AF82FC6-2709-4CBE-9DFB-0061AE1FB1F7}" srcOrd="3" destOrd="0" presId="urn:microsoft.com/office/officeart/2018/2/layout/IconVerticalSolidList"/>
    <dgm:cxn modelId="{D578CADB-F2BD-4783-9DAB-F3F7883BBA64}" type="presParOf" srcId="{F115FC3F-01D3-49B4-908B-D05A7ADB6132}" destId="{2D28862C-C9D8-49EC-B833-5A1D5DE01388}" srcOrd="1" destOrd="0" presId="urn:microsoft.com/office/officeart/2018/2/layout/IconVerticalSolidList"/>
    <dgm:cxn modelId="{1B4FD321-1854-412C-9C16-3A139630886F}" type="presParOf" srcId="{F115FC3F-01D3-49B4-908B-D05A7ADB6132}" destId="{490BB93C-8786-4FCF-A1E0-0C6A580DB2E2}" srcOrd="2" destOrd="0" presId="urn:microsoft.com/office/officeart/2018/2/layout/IconVerticalSolidList"/>
    <dgm:cxn modelId="{3123675F-5433-4EA0-B910-E922F3B8E7AF}" type="presParOf" srcId="{490BB93C-8786-4FCF-A1E0-0C6A580DB2E2}" destId="{8B388D25-54EE-497C-8B9C-C7172FD072DB}" srcOrd="0" destOrd="0" presId="urn:microsoft.com/office/officeart/2018/2/layout/IconVerticalSolidList"/>
    <dgm:cxn modelId="{A8FAE1EF-6A0B-4FC3-977B-C94E9C24A66A}" type="presParOf" srcId="{490BB93C-8786-4FCF-A1E0-0C6A580DB2E2}" destId="{44E00CED-BCA6-4DC2-A6C0-96D712F2550F}" srcOrd="1" destOrd="0" presId="urn:microsoft.com/office/officeart/2018/2/layout/IconVerticalSolidList"/>
    <dgm:cxn modelId="{ECE290F0-6BC6-4CE9-9CC6-CED774503BF9}" type="presParOf" srcId="{490BB93C-8786-4FCF-A1E0-0C6A580DB2E2}" destId="{D0B49129-FE95-4A17-978F-AFD177E98F0A}" srcOrd="2" destOrd="0" presId="urn:microsoft.com/office/officeart/2018/2/layout/IconVerticalSolidList"/>
    <dgm:cxn modelId="{E258C181-2FD2-4B34-B9D6-46CA3FDCF739}" type="presParOf" srcId="{490BB93C-8786-4FCF-A1E0-0C6A580DB2E2}" destId="{C776C9B0-DEBA-41AC-BFCB-94A15BCE374C}" srcOrd="3" destOrd="0" presId="urn:microsoft.com/office/officeart/2018/2/layout/IconVerticalSolidList"/>
    <dgm:cxn modelId="{1E025722-BB4E-4921-B942-317D09916A3C}" type="presParOf" srcId="{F115FC3F-01D3-49B4-908B-D05A7ADB6132}" destId="{38ED0BF8-C41F-42F2-8586-1ADAB4B5159B}" srcOrd="3" destOrd="0" presId="urn:microsoft.com/office/officeart/2018/2/layout/IconVerticalSolidList"/>
    <dgm:cxn modelId="{BE60038D-E6B1-4964-B22B-386A9A5BF193}" type="presParOf" srcId="{F115FC3F-01D3-49B4-908B-D05A7ADB6132}" destId="{0C3392D4-8A9E-40D8-B4CB-F746C3FF3352}" srcOrd="4" destOrd="0" presId="urn:microsoft.com/office/officeart/2018/2/layout/IconVerticalSolidList"/>
    <dgm:cxn modelId="{5712A7E6-0639-40BD-AF9A-120F3D340EDC}" type="presParOf" srcId="{0C3392D4-8A9E-40D8-B4CB-F746C3FF3352}" destId="{F3DC780C-968B-4681-A2FF-EBB6DFA09CE3}" srcOrd="0" destOrd="0" presId="urn:microsoft.com/office/officeart/2018/2/layout/IconVerticalSolidList"/>
    <dgm:cxn modelId="{E527EE72-07B6-460E-ADDD-F07EC9507EB4}" type="presParOf" srcId="{0C3392D4-8A9E-40D8-B4CB-F746C3FF3352}" destId="{674345F3-8F7E-4608-939B-7C391E9D2214}" srcOrd="1" destOrd="0" presId="urn:microsoft.com/office/officeart/2018/2/layout/IconVerticalSolidList"/>
    <dgm:cxn modelId="{BE048B29-EDB3-41D8-9A39-0391EF9864FA}" type="presParOf" srcId="{0C3392D4-8A9E-40D8-B4CB-F746C3FF3352}" destId="{30AFA97F-8D20-48D8-971B-11EEA0A2D8B6}" srcOrd="2" destOrd="0" presId="urn:microsoft.com/office/officeart/2018/2/layout/IconVerticalSolidList"/>
    <dgm:cxn modelId="{6534D9C8-054E-4EF2-9BF2-BC939D091296}" type="presParOf" srcId="{0C3392D4-8A9E-40D8-B4CB-F746C3FF3352}" destId="{7764337D-AEF2-49D9-BC49-2B91BC8410DB}" srcOrd="3" destOrd="0" presId="urn:microsoft.com/office/officeart/2018/2/layout/IconVerticalSolidList"/>
    <dgm:cxn modelId="{7DAE9BBE-1443-4021-833F-56238B4EAE50}" type="presParOf" srcId="{F115FC3F-01D3-49B4-908B-D05A7ADB6132}" destId="{E2A94C1B-AC85-4A91-BEDB-67589CBC8D0F}" srcOrd="5" destOrd="0" presId="urn:microsoft.com/office/officeart/2018/2/layout/IconVerticalSolidList"/>
    <dgm:cxn modelId="{C7121045-67FE-45EE-A56C-3DF34D2C3053}" type="presParOf" srcId="{F115FC3F-01D3-49B4-908B-D05A7ADB6132}" destId="{BAE1CA71-FDAC-407E-90C6-03A00A1FE7E9}" srcOrd="6" destOrd="0" presId="urn:microsoft.com/office/officeart/2018/2/layout/IconVerticalSolidList"/>
    <dgm:cxn modelId="{4E6F5D2A-E5F7-4F96-8172-936C5B507F68}" type="presParOf" srcId="{BAE1CA71-FDAC-407E-90C6-03A00A1FE7E9}" destId="{EE633AF8-0848-47FC-B425-C2556ADC9378}" srcOrd="0" destOrd="0" presId="urn:microsoft.com/office/officeart/2018/2/layout/IconVerticalSolidList"/>
    <dgm:cxn modelId="{8E88C944-3DBA-46EC-9572-AF5458F8D1A2}" type="presParOf" srcId="{BAE1CA71-FDAC-407E-90C6-03A00A1FE7E9}" destId="{8F0B40F6-EB42-4876-9EEA-769B91B3E747}" srcOrd="1" destOrd="0" presId="urn:microsoft.com/office/officeart/2018/2/layout/IconVerticalSolidList"/>
    <dgm:cxn modelId="{95A93ED8-FE3A-49F5-8EC0-F280FB3916E8}" type="presParOf" srcId="{BAE1CA71-FDAC-407E-90C6-03A00A1FE7E9}" destId="{78D5ADD7-2C6F-4D5A-9152-697EABE76C35}" srcOrd="2" destOrd="0" presId="urn:microsoft.com/office/officeart/2018/2/layout/IconVerticalSolidList"/>
    <dgm:cxn modelId="{CF94439E-AB7B-4920-AB4A-52F7F45D1C93}" type="presParOf" srcId="{BAE1CA71-FDAC-407E-90C6-03A00A1FE7E9}" destId="{41E598A3-A48D-49E8-AE66-18FC9B93DA6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1FBD48-696B-4D59-BD45-80BD8B4EA4DE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4821C03-690B-4629-B95F-879F3989E585}">
      <dgm:prSet/>
      <dgm:spPr/>
      <dgm:t>
        <a:bodyPr/>
        <a:lstStyle/>
        <a:p>
          <a:r>
            <a:rPr lang="en-US"/>
            <a:t>Flexibility for students to change educational paths until the end of Jahrgangsstufe 8 (Grade 8)</a:t>
          </a:r>
        </a:p>
      </dgm:t>
    </dgm:pt>
    <dgm:pt modelId="{A5B9467D-EF42-4252-9836-319D2D9135D5}" type="parTrans" cxnId="{84CC1E06-8ECD-4758-9A31-CA7E42917AE5}">
      <dgm:prSet/>
      <dgm:spPr/>
      <dgm:t>
        <a:bodyPr/>
        <a:lstStyle/>
        <a:p>
          <a:endParaRPr lang="en-US"/>
        </a:p>
      </dgm:t>
    </dgm:pt>
    <dgm:pt modelId="{69B7308C-64A0-4BE0-9536-4E752AD26E62}" type="sibTrans" cxnId="{84CC1E06-8ECD-4758-9A31-CA7E42917AE5}">
      <dgm:prSet/>
      <dgm:spPr/>
      <dgm:t>
        <a:bodyPr/>
        <a:lstStyle/>
        <a:p>
          <a:endParaRPr lang="en-US"/>
        </a:p>
      </dgm:t>
    </dgm:pt>
    <dgm:pt modelId="{12B54309-2BE0-469D-B25C-710D3C204D1A}">
      <dgm:prSet/>
      <dgm:spPr/>
      <dgm:t>
        <a:bodyPr/>
        <a:lstStyle/>
        <a:p>
          <a:r>
            <a:rPr lang="en-US"/>
            <a:t>Changes in educational paths can be proposed by the Klassenkonferenz</a:t>
          </a:r>
        </a:p>
      </dgm:t>
    </dgm:pt>
    <dgm:pt modelId="{F3FBBD50-A6FD-4573-B0DF-FDB29008DDAC}" type="parTrans" cxnId="{A70A7322-E7D5-4941-A93C-E181C5E56013}">
      <dgm:prSet/>
      <dgm:spPr/>
      <dgm:t>
        <a:bodyPr/>
        <a:lstStyle/>
        <a:p>
          <a:endParaRPr lang="en-US"/>
        </a:p>
      </dgm:t>
    </dgm:pt>
    <dgm:pt modelId="{A7609FD4-9110-447C-ADC8-8D0180108CD3}" type="sibTrans" cxnId="{A70A7322-E7D5-4941-A93C-E181C5E56013}">
      <dgm:prSet/>
      <dgm:spPr/>
      <dgm:t>
        <a:bodyPr/>
        <a:lstStyle/>
        <a:p>
          <a:endParaRPr lang="en-US"/>
        </a:p>
      </dgm:t>
    </dgm:pt>
    <dgm:pt modelId="{BC3E0269-FC49-4C29-AAD8-13E70614F0DA}">
      <dgm:prSet/>
      <dgm:spPr/>
      <dgm:t>
        <a:bodyPr/>
        <a:lstStyle/>
        <a:p>
          <a:r>
            <a:rPr lang="en-US"/>
            <a:t>Parents can also propose</a:t>
          </a:r>
        </a:p>
      </dgm:t>
    </dgm:pt>
    <dgm:pt modelId="{0A28EEB2-1BF1-40E3-A4CD-3290AAB13116}" type="parTrans" cxnId="{F0BBA277-D24C-49DD-BC5D-F7B6F0C2FD4F}">
      <dgm:prSet/>
      <dgm:spPr/>
      <dgm:t>
        <a:bodyPr/>
        <a:lstStyle/>
        <a:p>
          <a:endParaRPr lang="en-US"/>
        </a:p>
      </dgm:t>
    </dgm:pt>
    <dgm:pt modelId="{61C9F860-EF33-4B64-8AB6-1364166F630B}" type="sibTrans" cxnId="{F0BBA277-D24C-49DD-BC5D-F7B6F0C2FD4F}">
      <dgm:prSet/>
      <dgm:spPr/>
      <dgm:t>
        <a:bodyPr/>
        <a:lstStyle/>
        <a:p>
          <a:endParaRPr lang="en-US"/>
        </a:p>
      </dgm:t>
    </dgm:pt>
    <dgm:pt modelId="{91E539A8-ADA1-444C-81BC-C84A31BFEBC3}">
      <dgm:prSet/>
      <dgm:spPr/>
      <dgm:t>
        <a:bodyPr/>
        <a:lstStyle/>
        <a:p>
          <a:r>
            <a:rPr lang="en-US"/>
            <a:t>The final decision is made by the Klassenkonferenz</a:t>
          </a:r>
        </a:p>
      </dgm:t>
    </dgm:pt>
    <dgm:pt modelId="{7A696861-8E9F-43B3-BF1F-1A1ADB04B64C}" type="parTrans" cxnId="{F4029B51-039F-4475-B05B-21FFE65207EC}">
      <dgm:prSet/>
      <dgm:spPr/>
      <dgm:t>
        <a:bodyPr/>
        <a:lstStyle/>
        <a:p>
          <a:endParaRPr lang="en-US"/>
        </a:p>
      </dgm:t>
    </dgm:pt>
    <dgm:pt modelId="{809CE1F8-F754-4765-828E-3F5DC60604E2}" type="sibTrans" cxnId="{F4029B51-039F-4475-B05B-21FFE65207EC}">
      <dgm:prSet/>
      <dgm:spPr/>
      <dgm:t>
        <a:bodyPr/>
        <a:lstStyle/>
        <a:p>
          <a:endParaRPr lang="en-US"/>
        </a:p>
      </dgm:t>
    </dgm:pt>
    <dgm:pt modelId="{286D0538-B2E0-45FF-AA10-981B9084DE2E}" type="pres">
      <dgm:prSet presAssocID="{331FBD48-696B-4D59-BD45-80BD8B4EA4DE}" presName="matrix" presStyleCnt="0">
        <dgm:presLayoutVars>
          <dgm:chMax val="1"/>
          <dgm:dir/>
          <dgm:resizeHandles val="exact"/>
        </dgm:presLayoutVars>
      </dgm:prSet>
      <dgm:spPr/>
    </dgm:pt>
    <dgm:pt modelId="{7A759F3A-E877-4C7C-AAB9-88AB706E0875}" type="pres">
      <dgm:prSet presAssocID="{331FBD48-696B-4D59-BD45-80BD8B4EA4DE}" presName="diamond" presStyleLbl="bgShp" presStyleIdx="0" presStyleCnt="1"/>
      <dgm:spPr/>
    </dgm:pt>
    <dgm:pt modelId="{CBF78C99-29C1-4291-A2A6-4B3E93FF7050}" type="pres">
      <dgm:prSet presAssocID="{331FBD48-696B-4D59-BD45-80BD8B4EA4D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5C25130-86BB-4B21-8AEC-E60070F08503}" type="pres">
      <dgm:prSet presAssocID="{331FBD48-696B-4D59-BD45-80BD8B4EA4D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C30AC55-2770-484F-AAC7-13FC87727BC3}" type="pres">
      <dgm:prSet presAssocID="{331FBD48-696B-4D59-BD45-80BD8B4EA4D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51587D7-515F-4301-B610-6EB1DD8EE979}" type="pres">
      <dgm:prSet presAssocID="{331FBD48-696B-4D59-BD45-80BD8B4EA4D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4CC1E06-8ECD-4758-9A31-CA7E42917AE5}" srcId="{331FBD48-696B-4D59-BD45-80BD8B4EA4DE}" destId="{F4821C03-690B-4629-B95F-879F3989E585}" srcOrd="0" destOrd="0" parTransId="{A5B9467D-EF42-4252-9836-319D2D9135D5}" sibTransId="{69B7308C-64A0-4BE0-9536-4E752AD26E62}"/>
    <dgm:cxn modelId="{A70A7322-E7D5-4941-A93C-E181C5E56013}" srcId="{331FBD48-696B-4D59-BD45-80BD8B4EA4DE}" destId="{12B54309-2BE0-469D-B25C-710D3C204D1A}" srcOrd="1" destOrd="0" parTransId="{F3FBBD50-A6FD-4573-B0DF-FDB29008DDAC}" sibTransId="{A7609FD4-9110-447C-ADC8-8D0180108CD3}"/>
    <dgm:cxn modelId="{2BA4CC25-BC09-4C49-B5CC-E0F6F98F95CC}" type="presOf" srcId="{F4821C03-690B-4629-B95F-879F3989E585}" destId="{CBF78C99-29C1-4291-A2A6-4B3E93FF7050}" srcOrd="0" destOrd="0" presId="urn:microsoft.com/office/officeart/2005/8/layout/matrix3"/>
    <dgm:cxn modelId="{F4029B51-039F-4475-B05B-21FFE65207EC}" srcId="{331FBD48-696B-4D59-BD45-80BD8B4EA4DE}" destId="{91E539A8-ADA1-444C-81BC-C84A31BFEBC3}" srcOrd="3" destOrd="0" parTransId="{7A696861-8E9F-43B3-BF1F-1A1ADB04B64C}" sibTransId="{809CE1F8-F754-4765-828E-3F5DC60604E2}"/>
    <dgm:cxn modelId="{F0BBA277-D24C-49DD-BC5D-F7B6F0C2FD4F}" srcId="{331FBD48-696B-4D59-BD45-80BD8B4EA4DE}" destId="{BC3E0269-FC49-4C29-AAD8-13E70614F0DA}" srcOrd="2" destOrd="0" parTransId="{0A28EEB2-1BF1-40E3-A4CD-3290AAB13116}" sibTransId="{61C9F860-EF33-4B64-8AB6-1364166F630B}"/>
    <dgm:cxn modelId="{6BFD1F87-F18A-48E2-84CF-73309D504530}" type="presOf" srcId="{12B54309-2BE0-469D-B25C-710D3C204D1A}" destId="{B5C25130-86BB-4B21-8AEC-E60070F08503}" srcOrd="0" destOrd="0" presId="urn:microsoft.com/office/officeart/2005/8/layout/matrix3"/>
    <dgm:cxn modelId="{DC4F849E-ACCC-4DEA-A1FA-2B247794809C}" type="presOf" srcId="{BC3E0269-FC49-4C29-AAD8-13E70614F0DA}" destId="{1C30AC55-2770-484F-AAC7-13FC87727BC3}" srcOrd="0" destOrd="0" presId="urn:microsoft.com/office/officeart/2005/8/layout/matrix3"/>
    <dgm:cxn modelId="{D34A6CD9-6D6F-4285-AD7B-81E87B52334E}" type="presOf" srcId="{331FBD48-696B-4D59-BD45-80BD8B4EA4DE}" destId="{286D0538-B2E0-45FF-AA10-981B9084DE2E}" srcOrd="0" destOrd="0" presId="urn:microsoft.com/office/officeart/2005/8/layout/matrix3"/>
    <dgm:cxn modelId="{87A0F6E8-C312-4343-AE1A-8453A8D06AF0}" type="presOf" srcId="{91E539A8-ADA1-444C-81BC-C84A31BFEBC3}" destId="{A51587D7-515F-4301-B610-6EB1DD8EE979}" srcOrd="0" destOrd="0" presId="urn:microsoft.com/office/officeart/2005/8/layout/matrix3"/>
    <dgm:cxn modelId="{4BF097C1-05DA-4B97-A446-6E5A65B8DA1E}" type="presParOf" srcId="{286D0538-B2E0-45FF-AA10-981B9084DE2E}" destId="{7A759F3A-E877-4C7C-AAB9-88AB706E0875}" srcOrd="0" destOrd="0" presId="urn:microsoft.com/office/officeart/2005/8/layout/matrix3"/>
    <dgm:cxn modelId="{0A6B6ED6-E09C-4ADB-A719-96BEA832BE98}" type="presParOf" srcId="{286D0538-B2E0-45FF-AA10-981B9084DE2E}" destId="{CBF78C99-29C1-4291-A2A6-4B3E93FF7050}" srcOrd="1" destOrd="0" presId="urn:microsoft.com/office/officeart/2005/8/layout/matrix3"/>
    <dgm:cxn modelId="{742A4152-7F56-43C9-9DDD-5CC67F302DC2}" type="presParOf" srcId="{286D0538-B2E0-45FF-AA10-981B9084DE2E}" destId="{B5C25130-86BB-4B21-8AEC-E60070F08503}" srcOrd="2" destOrd="0" presId="urn:microsoft.com/office/officeart/2005/8/layout/matrix3"/>
    <dgm:cxn modelId="{237E6A55-830A-4907-B6C3-1E798168AC57}" type="presParOf" srcId="{286D0538-B2E0-45FF-AA10-981B9084DE2E}" destId="{1C30AC55-2770-484F-AAC7-13FC87727BC3}" srcOrd="3" destOrd="0" presId="urn:microsoft.com/office/officeart/2005/8/layout/matrix3"/>
    <dgm:cxn modelId="{6E59F184-04E1-4BA0-AC0C-78822526F994}" type="presParOf" srcId="{286D0538-B2E0-45FF-AA10-981B9084DE2E}" destId="{A51587D7-515F-4301-B610-6EB1DD8EE97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A7EFC8-1934-4F47-BB50-F380E939B32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F4D8EE2-34A2-412F-905A-1DBB17AF4A04}">
      <dgm:prSet/>
      <dgm:spPr/>
      <dgm:t>
        <a:bodyPr/>
        <a:lstStyle/>
        <a:p>
          <a:r>
            <a:rPr lang="en-US" dirty="0"/>
            <a:t>Scholarship students are considered </a:t>
          </a:r>
          <a:r>
            <a:rPr lang="en-US" dirty="0" err="1"/>
            <a:t>gymnasial</a:t>
          </a:r>
          <a:r>
            <a:rPr lang="en-US" dirty="0"/>
            <a:t> (Gymnasium-level) students.</a:t>
          </a:r>
        </a:p>
      </dgm:t>
    </dgm:pt>
    <dgm:pt modelId="{A7E5309A-77D2-45DC-96FF-D7066E922E73}" type="parTrans" cxnId="{AF6439FB-FE1A-4DFE-9409-74390911127C}">
      <dgm:prSet/>
      <dgm:spPr/>
      <dgm:t>
        <a:bodyPr/>
        <a:lstStyle/>
        <a:p>
          <a:endParaRPr lang="en-US"/>
        </a:p>
      </dgm:t>
    </dgm:pt>
    <dgm:pt modelId="{E2432B6A-0642-4EDB-B312-06C0671A9E9A}" type="sibTrans" cxnId="{AF6439FB-FE1A-4DFE-9409-74390911127C}">
      <dgm:prSet/>
      <dgm:spPr/>
      <dgm:t>
        <a:bodyPr/>
        <a:lstStyle/>
        <a:p>
          <a:endParaRPr lang="en-US"/>
        </a:p>
      </dgm:t>
    </dgm:pt>
    <dgm:pt modelId="{F202C454-2A94-4284-8DB1-B59067725067}">
      <dgm:prSet/>
      <dgm:spPr/>
      <dgm:t>
        <a:bodyPr/>
        <a:lstStyle/>
        <a:p>
          <a:r>
            <a:rPr lang="en-US" dirty="0"/>
            <a:t>Access to the same educational opportunities and pathways as other </a:t>
          </a:r>
          <a:r>
            <a:rPr lang="en-US" dirty="0" err="1"/>
            <a:t>gymnasial</a:t>
          </a:r>
          <a:r>
            <a:rPr lang="en-US" dirty="0"/>
            <a:t> students.</a:t>
          </a:r>
        </a:p>
      </dgm:t>
    </dgm:pt>
    <dgm:pt modelId="{3CB481DF-74F0-4B9C-8FB2-7600FC3BF4E8}" type="parTrans" cxnId="{3387C713-D361-4916-99E8-20180E8A17FF}">
      <dgm:prSet/>
      <dgm:spPr/>
      <dgm:t>
        <a:bodyPr/>
        <a:lstStyle/>
        <a:p>
          <a:endParaRPr lang="en-US"/>
        </a:p>
      </dgm:t>
    </dgm:pt>
    <dgm:pt modelId="{2B5EC330-3154-40FC-B716-6291E67041F6}" type="sibTrans" cxnId="{3387C713-D361-4916-99E8-20180E8A17FF}">
      <dgm:prSet/>
      <dgm:spPr/>
      <dgm:t>
        <a:bodyPr/>
        <a:lstStyle/>
        <a:p>
          <a:endParaRPr lang="en-US"/>
        </a:p>
      </dgm:t>
    </dgm:pt>
    <dgm:pt modelId="{83B15219-736F-4981-AAA4-02C9F42FF798}">
      <dgm:prSet/>
      <dgm:spPr/>
      <dgm:t>
        <a:bodyPr/>
        <a:lstStyle/>
        <a:p>
          <a:r>
            <a:rPr lang="en-US" dirty="0"/>
            <a:t>The school provides support and resources to ensure the academic success and holistic development.</a:t>
          </a:r>
        </a:p>
      </dgm:t>
    </dgm:pt>
    <dgm:pt modelId="{9ACD52D7-7CD7-451A-982C-85245B43B7DB}" type="parTrans" cxnId="{45B06E8D-5172-4FB1-A233-E7DD2C9DD359}">
      <dgm:prSet/>
      <dgm:spPr/>
      <dgm:t>
        <a:bodyPr/>
        <a:lstStyle/>
        <a:p>
          <a:endParaRPr lang="en-US"/>
        </a:p>
      </dgm:t>
    </dgm:pt>
    <dgm:pt modelId="{18A14FE1-5AC0-498A-97B7-D5BF714C200D}" type="sibTrans" cxnId="{45B06E8D-5172-4FB1-A233-E7DD2C9DD359}">
      <dgm:prSet/>
      <dgm:spPr/>
      <dgm:t>
        <a:bodyPr/>
        <a:lstStyle/>
        <a:p>
          <a:endParaRPr lang="en-US"/>
        </a:p>
      </dgm:t>
    </dgm:pt>
    <dgm:pt modelId="{F548694F-87A8-4D1E-9320-0527B098B0CE}" type="pres">
      <dgm:prSet presAssocID="{42A7EFC8-1934-4F47-BB50-F380E939B329}" presName="root" presStyleCnt="0">
        <dgm:presLayoutVars>
          <dgm:dir/>
          <dgm:resizeHandles val="exact"/>
        </dgm:presLayoutVars>
      </dgm:prSet>
      <dgm:spPr/>
    </dgm:pt>
    <dgm:pt modelId="{9F214D46-1F2B-4075-A848-54D88653702E}" type="pres">
      <dgm:prSet presAssocID="{1F4D8EE2-34A2-412F-905A-1DBB17AF4A04}" presName="compNode" presStyleCnt="0"/>
      <dgm:spPr/>
    </dgm:pt>
    <dgm:pt modelId="{2940C8A8-022C-4BD0-8A01-19E9629C5D36}" type="pres">
      <dgm:prSet presAssocID="{1F4D8EE2-34A2-412F-905A-1DBB17AF4A04}" presName="bgRect" presStyleLbl="bgShp" presStyleIdx="0" presStyleCnt="3"/>
      <dgm:spPr/>
    </dgm:pt>
    <dgm:pt modelId="{203A7929-59C9-4DAA-86B8-75D7FEEAD952}" type="pres">
      <dgm:prSet presAssocID="{1F4D8EE2-34A2-412F-905A-1DBB17AF4A04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3976BFD0-C686-42B0-9571-2E4C390B4A95}" type="pres">
      <dgm:prSet presAssocID="{1F4D8EE2-34A2-412F-905A-1DBB17AF4A04}" presName="spaceRect" presStyleCnt="0"/>
      <dgm:spPr/>
    </dgm:pt>
    <dgm:pt modelId="{DA2F6C26-A294-44E1-9ED3-17668F2B94BB}" type="pres">
      <dgm:prSet presAssocID="{1F4D8EE2-34A2-412F-905A-1DBB17AF4A04}" presName="parTx" presStyleLbl="revTx" presStyleIdx="0" presStyleCnt="3">
        <dgm:presLayoutVars>
          <dgm:chMax val="0"/>
          <dgm:chPref val="0"/>
        </dgm:presLayoutVars>
      </dgm:prSet>
      <dgm:spPr/>
    </dgm:pt>
    <dgm:pt modelId="{00AA99B6-DC8B-42D7-B799-6D0ECA260C14}" type="pres">
      <dgm:prSet presAssocID="{E2432B6A-0642-4EDB-B312-06C0671A9E9A}" presName="sibTrans" presStyleCnt="0"/>
      <dgm:spPr/>
    </dgm:pt>
    <dgm:pt modelId="{6570AEAF-EDBA-436A-82EA-7512A01612F2}" type="pres">
      <dgm:prSet presAssocID="{F202C454-2A94-4284-8DB1-B59067725067}" presName="compNode" presStyleCnt="0"/>
      <dgm:spPr/>
    </dgm:pt>
    <dgm:pt modelId="{A2026A68-9EFC-4559-A4FF-1A16E871BCB3}" type="pres">
      <dgm:prSet presAssocID="{F202C454-2A94-4284-8DB1-B59067725067}" presName="bgRect" presStyleLbl="bgShp" presStyleIdx="1" presStyleCnt="3"/>
      <dgm:spPr/>
    </dgm:pt>
    <dgm:pt modelId="{C7E2A44F-E6B7-4285-B2B3-99FD60DE2345}" type="pres">
      <dgm:prSet presAssocID="{F202C454-2A94-4284-8DB1-B59067725067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senzimmer"/>
        </a:ext>
      </dgm:extLst>
    </dgm:pt>
    <dgm:pt modelId="{A8D31996-961C-43CC-9AC9-4592B4C59335}" type="pres">
      <dgm:prSet presAssocID="{F202C454-2A94-4284-8DB1-B59067725067}" presName="spaceRect" presStyleCnt="0"/>
      <dgm:spPr/>
    </dgm:pt>
    <dgm:pt modelId="{47ABEF98-ECB3-476F-94F5-EB6DCC44078C}" type="pres">
      <dgm:prSet presAssocID="{F202C454-2A94-4284-8DB1-B59067725067}" presName="parTx" presStyleLbl="revTx" presStyleIdx="1" presStyleCnt="3">
        <dgm:presLayoutVars>
          <dgm:chMax val="0"/>
          <dgm:chPref val="0"/>
        </dgm:presLayoutVars>
      </dgm:prSet>
      <dgm:spPr/>
    </dgm:pt>
    <dgm:pt modelId="{67236403-8565-4FC5-AACD-50239BF0900A}" type="pres">
      <dgm:prSet presAssocID="{2B5EC330-3154-40FC-B716-6291E67041F6}" presName="sibTrans" presStyleCnt="0"/>
      <dgm:spPr/>
    </dgm:pt>
    <dgm:pt modelId="{BCBA1102-5434-450A-90DC-34CC476066D7}" type="pres">
      <dgm:prSet presAssocID="{83B15219-736F-4981-AAA4-02C9F42FF798}" presName="compNode" presStyleCnt="0"/>
      <dgm:spPr/>
    </dgm:pt>
    <dgm:pt modelId="{9476DD3E-A867-4795-B33B-A56D655A0B00}" type="pres">
      <dgm:prSet presAssocID="{83B15219-736F-4981-AAA4-02C9F42FF798}" presName="bgRect" presStyleLbl="bgShp" presStyleIdx="2" presStyleCnt="3"/>
      <dgm:spPr/>
    </dgm:pt>
    <dgm:pt modelId="{1CF9512D-BB93-4BFF-A34E-117A98FA122E}" type="pres">
      <dgm:prSet presAssocID="{83B15219-736F-4981-AAA4-02C9F42FF798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ulgebäude"/>
        </a:ext>
      </dgm:extLst>
    </dgm:pt>
    <dgm:pt modelId="{63BD0592-0F90-46B0-B560-AD8178BBE8C9}" type="pres">
      <dgm:prSet presAssocID="{83B15219-736F-4981-AAA4-02C9F42FF798}" presName="spaceRect" presStyleCnt="0"/>
      <dgm:spPr/>
    </dgm:pt>
    <dgm:pt modelId="{E3E52D38-DC27-4096-9E28-725DE479DDB3}" type="pres">
      <dgm:prSet presAssocID="{83B15219-736F-4981-AAA4-02C9F42FF79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387C713-D361-4916-99E8-20180E8A17FF}" srcId="{42A7EFC8-1934-4F47-BB50-F380E939B329}" destId="{F202C454-2A94-4284-8DB1-B59067725067}" srcOrd="1" destOrd="0" parTransId="{3CB481DF-74F0-4B9C-8FB2-7600FC3BF4E8}" sibTransId="{2B5EC330-3154-40FC-B716-6291E67041F6}"/>
    <dgm:cxn modelId="{D582EB6F-6468-4AC1-9C8F-2D1C4324FB91}" type="presOf" srcId="{1F4D8EE2-34A2-412F-905A-1DBB17AF4A04}" destId="{DA2F6C26-A294-44E1-9ED3-17668F2B94BB}" srcOrd="0" destOrd="0" presId="urn:microsoft.com/office/officeart/2018/2/layout/IconVerticalSolidList"/>
    <dgm:cxn modelId="{14DF4275-136B-41A7-8DD1-4DAFB64460DA}" type="presOf" srcId="{42A7EFC8-1934-4F47-BB50-F380E939B329}" destId="{F548694F-87A8-4D1E-9320-0527B098B0CE}" srcOrd="0" destOrd="0" presId="urn:microsoft.com/office/officeart/2018/2/layout/IconVerticalSolidList"/>
    <dgm:cxn modelId="{3BEE037B-E8E4-4064-9549-406312F5BB2E}" type="presOf" srcId="{F202C454-2A94-4284-8DB1-B59067725067}" destId="{47ABEF98-ECB3-476F-94F5-EB6DCC44078C}" srcOrd="0" destOrd="0" presId="urn:microsoft.com/office/officeart/2018/2/layout/IconVerticalSolidList"/>
    <dgm:cxn modelId="{45B06E8D-5172-4FB1-A233-E7DD2C9DD359}" srcId="{42A7EFC8-1934-4F47-BB50-F380E939B329}" destId="{83B15219-736F-4981-AAA4-02C9F42FF798}" srcOrd="2" destOrd="0" parTransId="{9ACD52D7-7CD7-451A-982C-85245B43B7DB}" sibTransId="{18A14FE1-5AC0-498A-97B7-D5BF714C200D}"/>
    <dgm:cxn modelId="{F5DC00E0-2609-4E2A-8534-625242962BEE}" type="presOf" srcId="{83B15219-736F-4981-AAA4-02C9F42FF798}" destId="{E3E52D38-DC27-4096-9E28-725DE479DDB3}" srcOrd="0" destOrd="0" presId="urn:microsoft.com/office/officeart/2018/2/layout/IconVerticalSolidList"/>
    <dgm:cxn modelId="{AF6439FB-FE1A-4DFE-9409-74390911127C}" srcId="{42A7EFC8-1934-4F47-BB50-F380E939B329}" destId="{1F4D8EE2-34A2-412F-905A-1DBB17AF4A04}" srcOrd="0" destOrd="0" parTransId="{A7E5309A-77D2-45DC-96FF-D7066E922E73}" sibTransId="{E2432B6A-0642-4EDB-B312-06C0671A9E9A}"/>
    <dgm:cxn modelId="{E5FD8F08-E8F1-460B-8E2C-1A710191B5C6}" type="presParOf" srcId="{F548694F-87A8-4D1E-9320-0527B098B0CE}" destId="{9F214D46-1F2B-4075-A848-54D88653702E}" srcOrd="0" destOrd="0" presId="urn:microsoft.com/office/officeart/2018/2/layout/IconVerticalSolidList"/>
    <dgm:cxn modelId="{00856E2B-CFB5-4A32-9B29-1B7E1DA058BC}" type="presParOf" srcId="{9F214D46-1F2B-4075-A848-54D88653702E}" destId="{2940C8A8-022C-4BD0-8A01-19E9629C5D36}" srcOrd="0" destOrd="0" presId="urn:microsoft.com/office/officeart/2018/2/layout/IconVerticalSolidList"/>
    <dgm:cxn modelId="{95080E54-DE3B-4A27-98D0-9A1E70C79860}" type="presParOf" srcId="{9F214D46-1F2B-4075-A848-54D88653702E}" destId="{203A7929-59C9-4DAA-86B8-75D7FEEAD952}" srcOrd="1" destOrd="0" presId="urn:microsoft.com/office/officeart/2018/2/layout/IconVerticalSolidList"/>
    <dgm:cxn modelId="{1B9D8529-FED3-4413-B1E0-8C25874BEB65}" type="presParOf" srcId="{9F214D46-1F2B-4075-A848-54D88653702E}" destId="{3976BFD0-C686-42B0-9571-2E4C390B4A95}" srcOrd="2" destOrd="0" presId="urn:microsoft.com/office/officeart/2018/2/layout/IconVerticalSolidList"/>
    <dgm:cxn modelId="{4568B7DD-38CE-45F2-9C5C-4442CC7997F2}" type="presParOf" srcId="{9F214D46-1F2B-4075-A848-54D88653702E}" destId="{DA2F6C26-A294-44E1-9ED3-17668F2B94BB}" srcOrd="3" destOrd="0" presId="urn:microsoft.com/office/officeart/2018/2/layout/IconVerticalSolidList"/>
    <dgm:cxn modelId="{23221048-26C6-4DD1-8B85-57CCCB014BF3}" type="presParOf" srcId="{F548694F-87A8-4D1E-9320-0527B098B0CE}" destId="{00AA99B6-DC8B-42D7-B799-6D0ECA260C14}" srcOrd="1" destOrd="0" presId="urn:microsoft.com/office/officeart/2018/2/layout/IconVerticalSolidList"/>
    <dgm:cxn modelId="{5EF322C2-CAB5-427E-98CB-54495A529138}" type="presParOf" srcId="{F548694F-87A8-4D1E-9320-0527B098B0CE}" destId="{6570AEAF-EDBA-436A-82EA-7512A01612F2}" srcOrd="2" destOrd="0" presId="urn:microsoft.com/office/officeart/2018/2/layout/IconVerticalSolidList"/>
    <dgm:cxn modelId="{560B981D-5975-44BA-8979-B3C112DF958B}" type="presParOf" srcId="{6570AEAF-EDBA-436A-82EA-7512A01612F2}" destId="{A2026A68-9EFC-4559-A4FF-1A16E871BCB3}" srcOrd="0" destOrd="0" presId="urn:microsoft.com/office/officeart/2018/2/layout/IconVerticalSolidList"/>
    <dgm:cxn modelId="{1F53B7DB-E6FB-4156-8337-E4578C8EF2FC}" type="presParOf" srcId="{6570AEAF-EDBA-436A-82EA-7512A01612F2}" destId="{C7E2A44F-E6B7-4285-B2B3-99FD60DE2345}" srcOrd="1" destOrd="0" presId="urn:microsoft.com/office/officeart/2018/2/layout/IconVerticalSolidList"/>
    <dgm:cxn modelId="{B43DB57E-528C-489A-9786-08B09BB60755}" type="presParOf" srcId="{6570AEAF-EDBA-436A-82EA-7512A01612F2}" destId="{A8D31996-961C-43CC-9AC9-4592B4C59335}" srcOrd="2" destOrd="0" presId="urn:microsoft.com/office/officeart/2018/2/layout/IconVerticalSolidList"/>
    <dgm:cxn modelId="{BA62ADE6-7EDB-43F3-B2D3-378D94998E88}" type="presParOf" srcId="{6570AEAF-EDBA-436A-82EA-7512A01612F2}" destId="{47ABEF98-ECB3-476F-94F5-EB6DCC44078C}" srcOrd="3" destOrd="0" presId="urn:microsoft.com/office/officeart/2018/2/layout/IconVerticalSolidList"/>
    <dgm:cxn modelId="{9E8B71E2-7244-4CC0-9F36-C3E945418211}" type="presParOf" srcId="{F548694F-87A8-4D1E-9320-0527B098B0CE}" destId="{67236403-8565-4FC5-AACD-50239BF0900A}" srcOrd="3" destOrd="0" presId="urn:microsoft.com/office/officeart/2018/2/layout/IconVerticalSolidList"/>
    <dgm:cxn modelId="{45D43A9B-6751-43E3-B149-4DB76E9CBD46}" type="presParOf" srcId="{F548694F-87A8-4D1E-9320-0527B098B0CE}" destId="{BCBA1102-5434-450A-90DC-34CC476066D7}" srcOrd="4" destOrd="0" presId="urn:microsoft.com/office/officeart/2018/2/layout/IconVerticalSolidList"/>
    <dgm:cxn modelId="{77E608FA-EF73-40DB-AD85-A70E29B35825}" type="presParOf" srcId="{BCBA1102-5434-450A-90DC-34CC476066D7}" destId="{9476DD3E-A867-4795-B33B-A56D655A0B00}" srcOrd="0" destOrd="0" presId="urn:microsoft.com/office/officeart/2018/2/layout/IconVerticalSolidList"/>
    <dgm:cxn modelId="{8646442E-6E63-43D0-BC46-6BC0F45AAF27}" type="presParOf" srcId="{BCBA1102-5434-450A-90DC-34CC476066D7}" destId="{1CF9512D-BB93-4BFF-A34E-117A98FA122E}" srcOrd="1" destOrd="0" presId="urn:microsoft.com/office/officeart/2018/2/layout/IconVerticalSolidList"/>
    <dgm:cxn modelId="{D94D7526-34B4-4B35-9DD6-251D53390FDD}" type="presParOf" srcId="{BCBA1102-5434-450A-90DC-34CC476066D7}" destId="{63BD0592-0F90-46B0-B560-AD8178BBE8C9}" srcOrd="2" destOrd="0" presId="urn:microsoft.com/office/officeart/2018/2/layout/IconVerticalSolidList"/>
    <dgm:cxn modelId="{EBAD5C64-31D9-4A7F-957E-512C974A6392}" type="presParOf" srcId="{BCBA1102-5434-450A-90DC-34CC476066D7}" destId="{E3E52D38-DC27-4096-9E28-725DE479DDB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29239-7CFA-47C3-963B-92D8579FAE69}">
      <dsp:nvSpPr>
        <dsp:cNvPr id="0" name=""/>
        <dsp:cNvSpPr/>
      </dsp:nvSpPr>
      <dsp:spPr>
        <a:xfrm>
          <a:off x="0" y="605904"/>
          <a:ext cx="5891471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7CEA8-5EFE-4987-B542-942ABBDC4039}">
      <dsp:nvSpPr>
        <dsp:cNvPr id="0" name=""/>
        <dsp:cNvSpPr/>
      </dsp:nvSpPr>
      <dsp:spPr>
        <a:xfrm>
          <a:off x="294573" y="30264"/>
          <a:ext cx="4124029" cy="1151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79" tIns="0" rIns="155879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900" kern="1200"/>
            <a:t>Hauptschule</a:t>
          </a:r>
          <a:endParaRPr lang="en-US" sz="3900" kern="1200"/>
        </a:p>
      </dsp:txBody>
      <dsp:txXfrm>
        <a:off x="350774" y="86465"/>
        <a:ext cx="4011627" cy="1038878"/>
      </dsp:txXfrm>
    </dsp:sp>
    <dsp:sp modelId="{221462AC-A789-4733-BC4E-C1BFC9D4BB88}">
      <dsp:nvSpPr>
        <dsp:cNvPr id="0" name=""/>
        <dsp:cNvSpPr/>
      </dsp:nvSpPr>
      <dsp:spPr>
        <a:xfrm>
          <a:off x="0" y="2374944"/>
          <a:ext cx="5891471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750078"/>
              <a:satOff val="5275"/>
              <a:lumOff val="22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4EF93B-0620-431D-A6CA-9906BF02C835}">
      <dsp:nvSpPr>
        <dsp:cNvPr id="0" name=""/>
        <dsp:cNvSpPr/>
      </dsp:nvSpPr>
      <dsp:spPr>
        <a:xfrm>
          <a:off x="294573" y="1799304"/>
          <a:ext cx="4124029" cy="1151280"/>
        </a:xfrm>
        <a:prstGeom prst="roundRect">
          <a:avLst/>
        </a:prstGeom>
        <a:solidFill>
          <a:schemeClr val="accent5">
            <a:hueOff val="750078"/>
            <a:satOff val="5275"/>
            <a:lumOff val="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79" tIns="0" rIns="155879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900" kern="1200"/>
            <a:t>Realschule</a:t>
          </a:r>
          <a:endParaRPr lang="en-US" sz="3900" kern="1200"/>
        </a:p>
      </dsp:txBody>
      <dsp:txXfrm>
        <a:off x="350774" y="1855505"/>
        <a:ext cx="4011627" cy="1038878"/>
      </dsp:txXfrm>
    </dsp:sp>
    <dsp:sp modelId="{E5E62626-56A6-4202-BCCD-B3A15663A888}">
      <dsp:nvSpPr>
        <dsp:cNvPr id="0" name=""/>
        <dsp:cNvSpPr/>
      </dsp:nvSpPr>
      <dsp:spPr>
        <a:xfrm>
          <a:off x="0" y="4143984"/>
          <a:ext cx="5891471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500157"/>
              <a:satOff val="10549"/>
              <a:lumOff val="45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6C98BD-1A80-4F01-8327-294F04789B5F}">
      <dsp:nvSpPr>
        <dsp:cNvPr id="0" name=""/>
        <dsp:cNvSpPr/>
      </dsp:nvSpPr>
      <dsp:spPr>
        <a:xfrm>
          <a:off x="294573" y="3568344"/>
          <a:ext cx="4124029" cy="1151280"/>
        </a:xfrm>
        <a:prstGeom prst="roundRect">
          <a:avLst/>
        </a:prstGeom>
        <a:solidFill>
          <a:schemeClr val="accent5">
            <a:hueOff val="1500157"/>
            <a:satOff val="10549"/>
            <a:lumOff val="45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879" tIns="0" rIns="155879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900" kern="1200"/>
            <a:t>Gymnasium</a:t>
          </a:r>
          <a:endParaRPr lang="en-US" sz="3900" kern="1200"/>
        </a:p>
      </dsp:txBody>
      <dsp:txXfrm>
        <a:off x="350774" y="3624545"/>
        <a:ext cx="4011627" cy="1038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554B2-44B1-4725-BFF6-C2F27E7116C5}">
      <dsp:nvSpPr>
        <dsp:cNvPr id="0" name=""/>
        <dsp:cNvSpPr/>
      </dsp:nvSpPr>
      <dsp:spPr>
        <a:xfrm>
          <a:off x="0" y="4028"/>
          <a:ext cx="7117918" cy="8581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4EA8D8-9160-4F55-9599-CBC1BD5F4386}">
      <dsp:nvSpPr>
        <dsp:cNvPr id="0" name=""/>
        <dsp:cNvSpPr/>
      </dsp:nvSpPr>
      <dsp:spPr>
        <a:xfrm>
          <a:off x="259594" y="197116"/>
          <a:ext cx="471990" cy="4719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97962E-6E8C-4A63-A67D-A86A8183A9F3}">
      <dsp:nvSpPr>
        <dsp:cNvPr id="0" name=""/>
        <dsp:cNvSpPr/>
      </dsp:nvSpPr>
      <dsp:spPr>
        <a:xfrm>
          <a:off x="991180" y="4028"/>
          <a:ext cx="6126737" cy="858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822" tIns="90822" rIns="90822" bIns="9082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First Secondary-School Education</a:t>
          </a:r>
          <a:endParaRPr lang="en-US" sz="1900" kern="1200"/>
        </a:p>
      </dsp:txBody>
      <dsp:txXfrm>
        <a:off x="991180" y="4028"/>
        <a:ext cx="6126737" cy="858165"/>
      </dsp:txXfrm>
    </dsp:sp>
    <dsp:sp modelId="{54FFDD26-FB58-4B41-8BF5-1FCB1C947A62}">
      <dsp:nvSpPr>
        <dsp:cNvPr id="0" name=""/>
        <dsp:cNvSpPr/>
      </dsp:nvSpPr>
      <dsp:spPr>
        <a:xfrm>
          <a:off x="0" y="1076735"/>
          <a:ext cx="7117918" cy="8581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56278F-AA0C-41D3-BC55-1DB407B65DE1}">
      <dsp:nvSpPr>
        <dsp:cNvPr id="0" name=""/>
        <dsp:cNvSpPr/>
      </dsp:nvSpPr>
      <dsp:spPr>
        <a:xfrm>
          <a:off x="259594" y="1269822"/>
          <a:ext cx="471990" cy="4719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E19C8-F190-41E4-B8CC-BF1AED3D2086}">
      <dsp:nvSpPr>
        <dsp:cNvPr id="0" name=""/>
        <dsp:cNvSpPr/>
      </dsp:nvSpPr>
      <dsp:spPr>
        <a:xfrm>
          <a:off x="991180" y="1076735"/>
          <a:ext cx="6126737" cy="858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822" tIns="90822" rIns="90822" bIns="9082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Graduation after Year 9</a:t>
          </a:r>
          <a:endParaRPr lang="en-US" sz="1900" kern="1200"/>
        </a:p>
      </dsp:txBody>
      <dsp:txXfrm>
        <a:off x="991180" y="1076735"/>
        <a:ext cx="6126737" cy="858165"/>
      </dsp:txXfrm>
    </dsp:sp>
    <dsp:sp modelId="{938334A1-E767-41B8-93F2-F11D167ED5B1}">
      <dsp:nvSpPr>
        <dsp:cNvPr id="0" name=""/>
        <dsp:cNvSpPr/>
      </dsp:nvSpPr>
      <dsp:spPr>
        <a:xfrm>
          <a:off x="0" y="2149441"/>
          <a:ext cx="7117918" cy="8581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25AA6-7A5A-40D5-9F26-9F6E1CCB8631}">
      <dsp:nvSpPr>
        <dsp:cNvPr id="0" name=""/>
        <dsp:cNvSpPr/>
      </dsp:nvSpPr>
      <dsp:spPr>
        <a:xfrm>
          <a:off x="259594" y="2342529"/>
          <a:ext cx="471990" cy="4719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9568F-7AE9-440D-95A0-0AA88515F840}">
      <dsp:nvSpPr>
        <dsp:cNvPr id="0" name=""/>
        <dsp:cNvSpPr/>
      </dsp:nvSpPr>
      <dsp:spPr>
        <a:xfrm>
          <a:off x="991180" y="2149441"/>
          <a:ext cx="6126737" cy="858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822" tIns="90822" rIns="90822" bIns="9082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One oral and one written final exam (German and Math)</a:t>
          </a:r>
          <a:endParaRPr lang="en-US" sz="1900" kern="1200"/>
        </a:p>
      </dsp:txBody>
      <dsp:txXfrm>
        <a:off x="991180" y="2149441"/>
        <a:ext cx="6126737" cy="858165"/>
      </dsp:txXfrm>
    </dsp:sp>
    <dsp:sp modelId="{A8EE4854-EA70-4844-B1E5-32DEDE5CC0DB}">
      <dsp:nvSpPr>
        <dsp:cNvPr id="0" name=""/>
        <dsp:cNvSpPr/>
      </dsp:nvSpPr>
      <dsp:spPr>
        <a:xfrm>
          <a:off x="0" y="3222148"/>
          <a:ext cx="7117918" cy="8581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6A82C-4CE6-4361-BDD1-CE981733FB33}">
      <dsp:nvSpPr>
        <dsp:cNvPr id="0" name=""/>
        <dsp:cNvSpPr/>
      </dsp:nvSpPr>
      <dsp:spPr>
        <a:xfrm>
          <a:off x="259594" y="3415235"/>
          <a:ext cx="471990" cy="4719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A815E-179E-40F8-84BF-B708D15D9D13}">
      <dsp:nvSpPr>
        <dsp:cNvPr id="0" name=""/>
        <dsp:cNvSpPr/>
      </dsp:nvSpPr>
      <dsp:spPr>
        <a:xfrm>
          <a:off x="991180" y="3222148"/>
          <a:ext cx="6126737" cy="858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822" tIns="90822" rIns="90822" bIns="9082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Possibility to proceed to year 10 and intermediate Education</a:t>
          </a:r>
          <a:endParaRPr lang="en-US" sz="1900" kern="1200"/>
        </a:p>
      </dsp:txBody>
      <dsp:txXfrm>
        <a:off x="991180" y="3222148"/>
        <a:ext cx="6126737" cy="858165"/>
      </dsp:txXfrm>
    </dsp:sp>
    <dsp:sp modelId="{632E4BCA-F11B-4FF4-89CC-79D4AEDF70ED}">
      <dsp:nvSpPr>
        <dsp:cNvPr id="0" name=""/>
        <dsp:cNvSpPr/>
      </dsp:nvSpPr>
      <dsp:spPr>
        <a:xfrm>
          <a:off x="0" y="4294854"/>
          <a:ext cx="7117918" cy="8581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C9282A-B257-4E1E-A726-4F696E2C0D46}">
      <dsp:nvSpPr>
        <dsp:cNvPr id="0" name=""/>
        <dsp:cNvSpPr/>
      </dsp:nvSpPr>
      <dsp:spPr>
        <a:xfrm>
          <a:off x="259594" y="4487942"/>
          <a:ext cx="471990" cy="47199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480F89-703D-40BD-92DB-54AD8D798161}">
      <dsp:nvSpPr>
        <dsp:cNvPr id="0" name=""/>
        <dsp:cNvSpPr/>
      </dsp:nvSpPr>
      <dsp:spPr>
        <a:xfrm>
          <a:off x="991180" y="4294854"/>
          <a:ext cx="6126737" cy="858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822" tIns="90822" rIns="90822" bIns="9082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offers a practical-oriented curriculum and prepares students for vocational training or entry-level jobs</a:t>
          </a:r>
        </a:p>
      </dsp:txBody>
      <dsp:txXfrm>
        <a:off x="991180" y="4294854"/>
        <a:ext cx="6126737" cy="8581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1ED72-0C62-49D5-BDE0-3F6963F8B8F0}">
      <dsp:nvSpPr>
        <dsp:cNvPr id="0" name=""/>
        <dsp:cNvSpPr/>
      </dsp:nvSpPr>
      <dsp:spPr>
        <a:xfrm>
          <a:off x="0" y="1668"/>
          <a:ext cx="7117918" cy="7108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52D3AC-6F4A-4533-8AFE-001F0547EB9B}">
      <dsp:nvSpPr>
        <dsp:cNvPr id="0" name=""/>
        <dsp:cNvSpPr/>
      </dsp:nvSpPr>
      <dsp:spPr>
        <a:xfrm>
          <a:off x="215034" y="161611"/>
          <a:ext cx="390971" cy="3909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3CA0F-C72A-4B0B-B13D-7765BBA6AB9A}">
      <dsp:nvSpPr>
        <dsp:cNvPr id="0" name=""/>
        <dsp:cNvSpPr/>
      </dsp:nvSpPr>
      <dsp:spPr>
        <a:xfrm>
          <a:off x="821039" y="1668"/>
          <a:ext cx="6296878" cy="710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232" tIns="75232" rIns="75232" bIns="75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Middle-Level Secondary-School Education</a:t>
          </a:r>
          <a:endParaRPr lang="en-US" sz="1900" kern="1200"/>
        </a:p>
      </dsp:txBody>
      <dsp:txXfrm>
        <a:off x="821039" y="1668"/>
        <a:ext cx="6296878" cy="710856"/>
      </dsp:txXfrm>
    </dsp:sp>
    <dsp:sp modelId="{B25D584C-DEC3-47DD-BA0A-D184F7129B2C}">
      <dsp:nvSpPr>
        <dsp:cNvPr id="0" name=""/>
        <dsp:cNvSpPr/>
      </dsp:nvSpPr>
      <dsp:spPr>
        <a:xfrm>
          <a:off x="0" y="890239"/>
          <a:ext cx="7117918" cy="71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A9528F-22D5-4B5D-9A18-827B3018A32F}">
      <dsp:nvSpPr>
        <dsp:cNvPr id="0" name=""/>
        <dsp:cNvSpPr/>
      </dsp:nvSpPr>
      <dsp:spPr>
        <a:xfrm>
          <a:off x="215034" y="1050182"/>
          <a:ext cx="390971" cy="3909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FE7E3-D353-40E9-B488-AAB641F016F7}">
      <dsp:nvSpPr>
        <dsp:cNvPr id="0" name=""/>
        <dsp:cNvSpPr/>
      </dsp:nvSpPr>
      <dsp:spPr>
        <a:xfrm>
          <a:off x="821039" y="890239"/>
          <a:ext cx="6296878" cy="710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232" tIns="75232" rIns="75232" bIns="75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Graduation after Year 10 </a:t>
          </a:r>
          <a:endParaRPr lang="en-US" sz="1900" kern="1200"/>
        </a:p>
      </dsp:txBody>
      <dsp:txXfrm>
        <a:off x="821039" y="890239"/>
        <a:ext cx="6296878" cy="710856"/>
      </dsp:txXfrm>
    </dsp:sp>
    <dsp:sp modelId="{FEDABDB6-E2E4-48E5-B54C-0B48AE40CDB6}">
      <dsp:nvSpPr>
        <dsp:cNvPr id="0" name=""/>
        <dsp:cNvSpPr/>
      </dsp:nvSpPr>
      <dsp:spPr>
        <a:xfrm>
          <a:off x="0" y="1778810"/>
          <a:ext cx="7117918" cy="7108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7EE1F8-F4BE-4DC7-9737-A9F7DE015F11}">
      <dsp:nvSpPr>
        <dsp:cNvPr id="0" name=""/>
        <dsp:cNvSpPr/>
      </dsp:nvSpPr>
      <dsp:spPr>
        <a:xfrm>
          <a:off x="215034" y="1938753"/>
          <a:ext cx="390971" cy="3909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90C571-A8A8-43E0-A047-279179A3BE16}">
      <dsp:nvSpPr>
        <dsp:cNvPr id="0" name=""/>
        <dsp:cNvSpPr/>
      </dsp:nvSpPr>
      <dsp:spPr>
        <a:xfrm>
          <a:off x="821039" y="1778810"/>
          <a:ext cx="6296878" cy="710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232" tIns="75232" rIns="75232" bIns="75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One Oral and One written final exam (English and/or Math and/or German)</a:t>
          </a:r>
          <a:endParaRPr lang="en-US" sz="1900" kern="1200"/>
        </a:p>
      </dsp:txBody>
      <dsp:txXfrm>
        <a:off x="821039" y="1778810"/>
        <a:ext cx="6296878" cy="710856"/>
      </dsp:txXfrm>
    </dsp:sp>
    <dsp:sp modelId="{350B37E7-82B5-4A16-AE85-EF3CA5E80E58}">
      <dsp:nvSpPr>
        <dsp:cNvPr id="0" name=""/>
        <dsp:cNvSpPr/>
      </dsp:nvSpPr>
      <dsp:spPr>
        <a:xfrm>
          <a:off x="0" y="2667381"/>
          <a:ext cx="7117918" cy="7108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17BBA-E208-45F2-A1EE-D57E92C213D0}">
      <dsp:nvSpPr>
        <dsp:cNvPr id="0" name=""/>
        <dsp:cNvSpPr/>
      </dsp:nvSpPr>
      <dsp:spPr>
        <a:xfrm>
          <a:off x="215034" y="2827324"/>
          <a:ext cx="390971" cy="3909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8FDB8-2D61-4266-819E-BC8BF2D92254}">
      <dsp:nvSpPr>
        <dsp:cNvPr id="0" name=""/>
        <dsp:cNvSpPr/>
      </dsp:nvSpPr>
      <dsp:spPr>
        <a:xfrm>
          <a:off x="821039" y="2667381"/>
          <a:ext cx="6296878" cy="710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232" tIns="75232" rIns="75232" bIns="75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Qualifies students for vocational training </a:t>
          </a:r>
        </a:p>
      </dsp:txBody>
      <dsp:txXfrm>
        <a:off x="821039" y="2667381"/>
        <a:ext cx="6296878" cy="710856"/>
      </dsp:txXfrm>
    </dsp:sp>
    <dsp:sp modelId="{D60D7B57-6724-4E11-AC26-376507E91F81}">
      <dsp:nvSpPr>
        <dsp:cNvPr id="0" name=""/>
        <dsp:cNvSpPr/>
      </dsp:nvSpPr>
      <dsp:spPr>
        <a:xfrm>
          <a:off x="0" y="3555952"/>
          <a:ext cx="7117918" cy="71085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804EE-3F30-4994-8FE0-05F6C61450DB}">
      <dsp:nvSpPr>
        <dsp:cNvPr id="0" name=""/>
        <dsp:cNvSpPr/>
      </dsp:nvSpPr>
      <dsp:spPr>
        <a:xfrm>
          <a:off x="215034" y="3715895"/>
          <a:ext cx="390971" cy="3909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22A40-6723-4FE9-B02E-102B4D2D4ADF}">
      <dsp:nvSpPr>
        <dsp:cNvPr id="0" name=""/>
        <dsp:cNvSpPr/>
      </dsp:nvSpPr>
      <dsp:spPr>
        <a:xfrm>
          <a:off x="821039" y="3555952"/>
          <a:ext cx="6296878" cy="710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232" tIns="75232" rIns="75232" bIns="75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Access to technical colleges for specialized training.</a:t>
          </a:r>
        </a:p>
      </dsp:txBody>
      <dsp:txXfrm>
        <a:off x="821039" y="3555952"/>
        <a:ext cx="6296878" cy="710856"/>
      </dsp:txXfrm>
    </dsp:sp>
    <dsp:sp modelId="{67221C41-8403-4344-9375-145EFFAAF3BC}">
      <dsp:nvSpPr>
        <dsp:cNvPr id="0" name=""/>
        <dsp:cNvSpPr/>
      </dsp:nvSpPr>
      <dsp:spPr>
        <a:xfrm>
          <a:off x="0" y="4444523"/>
          <a:ext cx="7117918" cy="7108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A72A11-A080-4AE1-BE41-2BE398F72B8D}">
      <dsp:nvSpPr>
        <dsp:cNvPr id="0" name=""/>
        <dsp:cNvSpPr/>
      </dsp:nvSpPr>
      <dsp:spPr>
        <a:xfrm>
          <a:off x="215034" y="4604466"/>
          <a:ext cx="390971" cy="3909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CF04EE-F6CF-4E3A-82D0-6CC8E2159872}">
      <dsp:nvSpPr>
        <dsp:cNvPr id="0" name=""/>
        <dsp:cNvSpPr/>
      </dsp:nvSpPr>
      <dsp:spPr>
        <a:xfrm>
          <a:off x="821039" y="4444523"/>
          <a:ext cx="6296878" cy="710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232" tIns="75232" rIns="75232" bIns="75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Possibility to proceed to „gymnasiale Oberstufe“ and highest Secondary School Education</a:t>
          </a:r>
          <a:endParaRPr lang="en-US" sz="1900" kern="1200"/>
        </a:p>
      </dsp:txBody>
      <dsp:txXfrm>
        <a:off x="821039" y="4444523"/>
        <a:ext cx="6296878" cy="7108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12665-8780-4A8E-993C-6B4BCBD7A966}">
      <dsp:nvSpPr>
        <dsp:cNvPr id="0" name=""/>
        <dsp:cNvSpPr/>
      </dsp:nvSpPr>
      <dsp:spPr>
        <a:xfrm>
          <a:off x="0" y="161848"/>
          <a:ext cx="5891471" cy="9136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Highest Secondary-School Education</a:t>
          </a:r>
          <a:endParaRPr lang="en-US" sz="2300" kern="1200"/>
        </a:p>
      </dsp:txBody>
      <dsp:txXfrm>
        <a:off x="44602" y="206450"/>
        <a:ext cx="5802267" cy="824474"/>
      </dsp:txXfrm>
    </dsp:sp>
    <dsp:sp modelId="{C9A39418-3786-4A51-92C2-E2A1A6D3F35F}">
      <dsp:nvSpPr>
        <dsp:cNvPr id="0" name=""/>
        <dsp:cNvSpPr/>
      </dsp:nvSpPr>
      <dsp:spPr>
        <a:xfrm>
          <a:off x="0" y="1141766"/>
          <a:ext cx="5891471" cy="913678"/>
        </a:xfrm>
        <a:prstGeom prst="roundRect">
          <a:avLst/>
        </a:prstGeom>
        <a:solidFill>
          <a:schemeClr val="accent5">
            <a:hueOff val="375039"/>
            <a:satOff val="2637"/>
            <a:lumOff val="11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Graduation after Year 12 </a:t>
          </a:r>
          <a:endParaRPr lang="en-US" sz="2300" kern="1200"/>
        </a:p>
      </dsp:txBody>
      <dsp:txXfrm>
        <a:off x="44602" y="1186368"/>
        <a:ext cx="5802267" cy="824474"/>
      </dsp:txXfrm>
    </dsp:sp>
    <dsp:sp modelId="{3808D4D9-3E2D-4D24-BD7A-70373BA31282}">
      <dsp:nvSpPr>
        <dsp:cNvPr id="0" name=""/>
        <dsp:cNvSpPr/>
      </dsp:nvSpPr>
      <dsp:spPr>
        <a:xfrm>
          <a:off x="0" y="2121685"/>
          <a:ext cx="5891471" cy="913678"/>
        </a:xfrm>
        <a:prstGeom prst="roundRect">
          <a:avLst/>
        </a:prstGeom>
        <a:solidFill>
          <a:schemeClr val="accent5">
            <a:hueOff val="750078"/>
            <a:satOff val="5275"/>
            <a:lumOff val="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Offers an academically oriented curriculum</a:t>
          </a:r>
        </a:p>
      </dsp:txBody>
      <dsp:txXfrm>
        <a:off x="44602" y="2166287"/>
        <a:ext cx="5802267" cy="824474"/>
      </dsp:txXfrm>
    </dsp:sp>
    <dsp:sp modelId="{F2385298-11F2-430A-A910-58BF50C16750}">
      <dsp:nvSpPr>
        <dsp:cNvPr id="0" name=""/>
        <dsp:cNvSpPr/>
      </dsp:nvSpPr>
      <dsp:spPr>
        <a:xfrm>
          <a:off x="0" y="3101603"/>
          <a:ext cx="5891471" cy="913678"/>
        </a:xfrm>
        <a:prstGeom prst="roundRect">
          <a:avLst/>
        </a:prstGeom>
        <a:solidFill>
          <a:schemeClr val="accent5">
            <a:hueOff val="1125117"/>
            <a:satOff val="7912"/>
            <a:lumOff val="33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Leads to the (international) Abitur, which is the university entrance qualification in Germany</a:t>
          </a:r>
        </a:p>
      </dsp:txBody>
      <dsp:txXfrm>
        <a:off x="44602" y="3146205"/>
        <a:ext cx="5802267" cy="824474"/>
      </dsp:txXfrm>
    </dsp:sp>
    <dsp:sp modelId="{AF9AEEBC-70CB-413C-8529-9CEA89006DAE}">
      <dsp:nvSpPr>
        <dsp:cNvPr id="0" name=""/>
        <dsp:cNvSpPr/>
      </dsp:nvSpPr>
      <dsp:spPr>
        <a:xfrm>
          <a:off x="0" y="4081522"/>
          <a:ext cx="5891471" cy="913678"/>
        </a:xfrm>
        <a:prstGeom prst="roundRect">
          <a:avLst/>
        </a:prstGeom>
        <a:solidFill>
          <a:schemeClr val="accent5">
            <a:hueOff val="1500157"/>
            <a:satOff val="10549"/>
            <a:lumOff val="45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Qualifies students for vocational training </a:t>
          </a:r>
        </a:p>
      </dsp:txBody>
      <dsp:txXfrm>
        <a:off x="44602" y="4126124"/>
        <a:ext cx="5802267" cy="8244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7339B-1874-4CB2-8DD5-CC0908F5E8D0}">
      <dsp:nvSpPr>
        <dsp:cNvPr id="0" name=""/>
        <dsp:cNvSpPr/>
      </dsp:nvSpPr>
      <dsp:spPr>
        <a:xfrm>
          <a:off x="3648207" y="645093"/>
          <a:ext cx="4984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8472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84216" y="688167"/>
        <a:ext cx="26453" cy="5290"/>
      </dsp:txXfrm>
    </dsp:sp>
    <dsp:sp modelId="{208B4B6F-3AAE-47D4-BA02-5AACB3BF7608}">
      <dsp:nvSpPr>
        <dsp:cNvPr id="0" name=""/>
        <dsp:cNvSpPr/>
      </dsp:nvSpPr>
      <dsp:spPr>
        <a:xfrm>
          <a:off x="1349691" y="718"/>
          <a:ext cx="2300315" cy="13801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717" tIns="118317" rIns="112717" bIns="118317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The decision-making process for students' educational paths involves collaboration between the school and parents</a:t>
          </a:r>
        </a:p>
      </dsp:txBody>
      <dsp:txXfrm>
        <a:off x="1349691" y="718"/>
        <a:ext cx="2300315" cy="1380189"/>
      </dsp:txXfrm>
    </dsp:sp>
    <dsp:sp modelId="{633B703A-5722-4A83-90D7-3198898AAB13}">
      <dsp:nvSpPr>
        <dsp:cNvPr id="0" name=""/>
        <dsp:cNvSpPr/>
      </dsp:nvSpPr>
      <dsp:spPr>
        <a:xfrm>
          <a:off x="6477595" y="645093"/>
          <a:ext cx="4984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8472" y="45720"/>
              </a:lnTo>
            </a:path>
          </a:pathLst>
        </a:custGeom>
        <a:noFill/>
        <a:ln w="6350" cap="flat" cmpd="sng" algn="ctr">
          <a:solidFill>
            <a:schemeClr val="accent5">
              <a:hueOff val="500052"/>
              <a:satOff val="3516"/>
              <a:lumOff val="150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13604" y="688167"/>
        <a:ext cx="26453" cy="5290"/>
      </dsp:txXfrm>
    </dsp:sp>
    <dsp:sp modelId="{BDA82D5B-005C-419A-8BF2-77BCEB99E9A8}">
      <dsp:nvSpPr>
        <dsp:cNvPr id="0" name=""/>
        <dsp:cNvSpPr/>
      </dsp:nvSpPr>
      <dsp:spPr>
        <a:xfrm>
          <a:off x="4179079" y="718"/>
          <a:ext cx="2300315" cy="1380189"/>
        </a:xfrm>
        <a:prstGeom prst="rect">
          <a:avLst/>
        </a:prstGeom>
        <a:solidFill>
          <a:schemeClr val="accent5">
            <a:hueOff val="375039"/>
            <a:satOff val="2637"/>
            <a:lumOff val="11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717" tIns="118317" rIns="112717" bIns="118317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Criteria for making recommendations include:</a:t>
          </a:r>
        </a:p>
      </dsp:txBody>
      <dsp:txXfrm>
        <a:off x="4179079" y="718"/>
        <a:ext cx="2300315" cy="1380189"/>
      </dsp:txXfrm>
    </dsp:sp>
    <dsp:sp modelId="{E6297FBD-E3AF-4E7C-8EB6-43D541DCFF92}">
      <dsp:nvSpPr>
        <dsp:cNvPr id="0" name=""/>
        <dsp:cNvSpPr/>
      </dsp:nvSpPr>
      <dsp:spPr>
        <a:xfrm>
          <a:off x="2499849" y="1379107"/>
          <a:ext cx="5658775" cy="498472"/>
        </a:xfrm>
        <a:custGeom>
          <a:avLst/>
          <a:gdLst/>
          <a:ahLst/>
          <a:cxnLst/>
          <a:rect l="0" t="0" r="0" b="0"/>
          <a:pathLst>
            <a:path>
              <a:moveTo>
                <a:pt x="5658775" y="0"/>
              </a:moveTo>
              <a:lnTo>
                <a:pt x="5658775" y="266336"/>
              </a:lnTo>
              <a:lnTo>
                <a:pt x="0" y="266336"/>
              </a:lnTo>
              <a:lnTo>
                <a:pt x="0" y="498472"/>
              </a:lnTo>
            </a:path>
          </a:pathLst>
        </a:custGeom>
        <a:noFill/>
        <a:ln w="6350" cap="flat" cmpd="sng" algn="ctr">
          <a:solidFill>
            <a:schemeClr val="accent5">
              <a:hueOff val="1000104"/>
              <a:satOff val="7033"/>
              <a:lumOff val="300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187151" y="1625698"/>
        <a:ext cx="284172" cy="5290"/>
      </dsp:txXfrm>
    </dsp:sp>
    <dsp:sp modelId="{51CB373A-37D3-4CEE-92BC-0A280051B54E}">
      <dsp:nvSpPr>
        <dsp:cNvPr id="0" name=""/>
        <dsp:cNvSpPr/>
      </dsp:nvSpPr>
      <dsp:spPr>
        <a:xfrm>
          <a:off x="7008467" y="718"/>
          <a:ext cx="2300315" cy="1380189"/>
        </a:xfrm>
        <a:prstGeom prst="rect">
          <a:avLst/>
        </a:prstGeom>
        <a:solidFill>
          <a:schemeClr val="accent5">
            <a:hueOff val="750078"/>
            <a:satOff val="5275"/>
            <a:lumOff val="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717" tIns="118317" rIns="112717" bIns="118317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Academic performance and progress, particularly in core subjects.</a:t>
          </a:r>
        </a:p>
      </dsp:txBody>
      <dsp:txXfrm>
        <a:off x="7008467" y="718"/>
        <a:ext cx="2300315" cy="1380189"/>
      </dsp:txXfrm>
    </dsp:sp>
    <dsp:sp modelId="{E0C351BC-8BF4-41E4-A7B4-FFB706C43484}">
      <dsp:nvSpPr>
        <dsp:cNvPr id="0" name=""/>
        <dsp:cNvSpPr/>
      </dsp:nvSpPr>
      <dsp:spPr>
        <a:xfrm>
          <a:off x="3648207" y="2554354"/>
          <a:ext cx="4984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8472" y="45720"/>
              </a:lnTo>
            </a:path>
          </a:pathLst>
        </a:custGeom>
        <a:noFill/>
        <a:ln w="6350" cap="flat" cmpd="sng" algn="ctr">
          <a:solidFill>
            <a:schemeClr val="accent5">
              <a:hueOff val="1500157"/>
              <a:satOff val="10549"/>
              <a:lumOff val="451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84216" y="2597429"/>
        <a:ext cx="26453" cy="5290"/>
      </dsp:txXfrm>
    </dsp:sp>
    <dsp:sp modelId="{4597BFD7-9681-4DEB-9128-FF8E80920C52}">
      <dsp:nvSpPr>
        <dsp:cNvPr id="0" name=""/>
        <dsp:cNvSpPr/>
      </dsp:nvSpPr>
      <dsp:spPr>
        <a:xfrm>
          <a:off x="1349691" y="1909980"/>
          <a:ext cx="2300315" cy="1380189"/>
        </a:xfrm>
        <a:prstGeom prst="rect">
          <a:avLst/>
        </a:prstGeom>
        <a:solidFill>
          <a:schemeClr val="accent5">
            <a:hueOff val="1125117"/>
            <a:satOff val="7912"/>
            <a:lumOff val="33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717" tIns="118317" rIns="112717" bIns="118317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Language proficiency and abstract thinking skills.</a:t>
          </a:r>
        </a:p>
      </dsp:txBody>
      <dsp:txXfrm>
        <a:off x="1349691" y="1909980"/>
        <a:ext cx="2300315" cy="1380189"/>
      </dsp:txXfrm>
    </dsp:sp>
    <dsp:sp modelId="{C8F76001-BF70-4D33-9454-4AC744376419}">
      <dsp:nvSpPr>
        <dsp:cNvPr id="0" name=""/>
        <dsp:cNvSpPr/>
      </dsp:nvSpPr>
      <dsp:spPr>
        <a:xfrm>
          <a:off x="4179079" y="1909980"/>
          <a:ext cx="2300315" cy="1380189"/>
        </a:xfrm>
        <a:prstGeom prst="rect">
          <a:avLst/>
        </a:prstGeom>
        <a:solidFill>
          <a:schemeClr val="accent5">
            <a:hueOff val="1500157"/>
            <a:satOff val="10549"/>
            <a:lumOff val="45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717" tIns="118317" rIns="112717" bIns="118317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Engagement and effort in both classroom and extracurricular activities.</a:t>
          </a:r>
        </a:p>
      </dsp:txBody>
      <dsp:txXfrm>
        <a:off x="4179079" y="1909980"/>
        <a:ext cx="2300315" cy="13801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D15A6E-B73D-44EA-9D58-2445FAB22964}">
      <dsp:nvSpPr>
        <dsp:cNvPr id="0" name=""/>
        <dsp:cNvSpPr/>
      </dsp:nvSpPr>
      <dsp:spPr>
        <a:xfrm>
          <a:off x="0" y="2140"/>
          <a:ext cx="7117918" cy="10847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F956B8-34C5-4F0E-B588-A8776203C51E}">
      <dsp:nvSpPr>
        <dsp:cNvPr id="0" name=""/>
        <dsp:cNvSpPr/>
      </dsp:nvSpPr>
      <dsp:spPr>
        <a:xfrm>
          <a:off x="328149" y="246218"/>
          <a:ext cx="596636" cy="5966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82FC6-2709-4CBE-9DFB-0061AE1FB1F7}">
      <dsp:nvSpPr>
        <dsp:cNvPr id="0" name=""/>
        <dsp:cNvSpPr/>
      </dsp:nvSpPr>
      <dsp:spPr>
        <a:xfrm>
          <a:off x="1252936" y="2140"/>
          <a:ext cx="5864981" cy="108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7" tIns="114807" rIns="114807" bIns="11480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Recommendations are provided by the </a:t>
          </a:r>
          <a:r>
            <a:rPr lang="en-US" sz="2200" kern="1200" dirty="0" err="1"/>
            <a:t>Klassenkonferenz</a:t>
          </a:r>
          <a:r>
            <a:rPr lang="en-US" sz="2200" kern="1200" dirty="0"/>
            <a:t> at the beginning of year 6.</a:t>
          </a:r>
        </a:p>
      </dsp:txBody>
      <dsp:txXfrm>
        <a:off x="1252936" y="2140"/>
        <a:ext cx="5864981" cy="1084793"/>
      </dsp:txXfrm>
    </dsp:sp>
    <dsp:sp modelId="{8B388D25-54EE-497C-8B9C-C7172FD072DB}">
      <dsp:nvSpPr>
        <dsp:cNvPr id="0" name=""/>
        <dsp:cNvSpPr/>
      </dsp:nvSpPr>
      <dsp:spPr>
        <a:xfrm>
          <a:off x="0" y="1358132"/>
          <a:ext cx="7117918" cy="10847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E00CED-BCA6-4DC2-A6C0-96D712F2550F}">
      <dsp:nvSpPr>
        <dsp:cNvPr id="0" name=""/>
        <dsp:cNvSpPr/>
      </dsp:nvSpPr>
      <dsp:spPr>
        <a:xfrm>
          <a:off x="328149" y="1602210"/>
          <a:ext cx="596636" cy="5966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6C9B0-DEBA-41AC-BFCB-94A15BCE374C}">
      <dsp:nvSpPr>
        <dsp:cNvPr id="0" name=""/>
        <dsp:cNvSpPr/>
      </dsp:nvSpPr>
      <dsp:spPr>
        <a:xfrm>
          <a:off x="1252936" y="1358132"/>
          <a:ext cx="5864981" cy="108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7" tIns="114807" rIns="114807" bIns="11480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Recommendations are made in consideration of students' overall development and potential.</a:t>
          </a:r>
        </a:p>
      </dsp:txBody>
      <dsp:txXfrm>
        <a:off x="1252936" y="1358132"/>
        <a:ext cx="5864981" cy="1084793"/>
      </dsp:txXfrm>
    </dsp:sp>
    <dsp:sp modelId="{F3DC780C-968B-4681-A2FF-EBB6DFA09CE3}">
      <dsp:nvSpPr>
        <dsp:cNvPr id="0" name=""/>
        <dsp:cNvSpPr/>
      </dsp:nvSpPr>
      <dsp:spPr>
        <a:xfrm>
          <a:off x="0" y="2714123"/>
          <a:ext cx="7117918" cy="10847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345F3-8F7E-4608-939B-7C391E9D2214}">
      <dsp:nvSpPr>
        <dsp:cNvPr id="0" name=""/>
        <dsp:cNvSpPr/>
      </dsp:nvSpPr>
      <dsp:spPr>
        <a:xfrm>
          <a:off x="328149" y="2958202"/>
          <a:ext cx="596636" cy="5966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4337D-AEF2-49D9-BC49-2B91BC8410DB}">
      <dsp:nvSpPr>
        <dsp:cNvPr id="0" name=""/>
        <dsp:cNvSpPr/>
      </dsp:nvSpPr>
      <dsp:spPr>
        <a:xfrm>
          <a:off x="1252936" y="2714123"/>
          <a:ext cx="5864981" cy="108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7" tIns="114807" rIns="114807" bIns="11480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Parental input is valued and taken into account in the decision-making process.</a:t>
          </a:r>
        </a:p>
      </dsp:txBody>
      <dsp:txXfrm>
        <a:off x="1252936" y="2714123"/>
        <a:ext cx="5864981" cy="1084793"/>
      </dsp:txXfrm>
    </dsp:sp>
    <dsp:sp modelId="{EE633AF8-0848-47FC-B425-C2556ADC9378}">
      <dsp:nvSpPr>
        <dsp:cNvPr id="0" name=""/>
        <dsp:cNvSpPr/>
      </dsp:nvSpPr>
      <dsp:spPr>
        <a:xfrm>
          <a:off x="0" y="4070115"/>
          <a:ext cx="7117918" cy="10847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B40F6-EB42-4876-9EEA-769B91B3E747}">
      <dsp:nvSpPr>
        <dsp:cNvPr id="0" name=""/>
        <dsp:cNvSpPr/>
      </dsp:nvSpPr>
      <dsp:spPr>
        <a:xfrm>
          <a:off x="328149" y="4314193"/>
          <a:ext cx="596636" cy="5966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E598A3-A48D-49E8-AE66-18FC9B93DA6A}">
      <dsp:nvSpPr>
        <dsp:cNvPr id="0" name=""/>
        <dsp:cNvSpPr/>
      </dsp:nvSpPr>
      <dsp:spPr>
        <a:xfrm>
          <a:off x="1252936" y="4070115"/>
          <a:ext cx="5864981" cy="1084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7" tIns="114807" rIns="114807" bIns="11480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Final decision is made at the end the second term in year 6 by the </a:t>
          </a:r>
          <a:r>
            <a:rPr lang="en-US" sz="2200" kern="1200" dirty="0" err="1"/>
            <a:t>Klassenkonferenz</a:t>
          </a:r>
          <a:r>
            <a:rPr lang="en-US" sz="2200" kern="1200" dirty="0"/>
            <a:t>.</a:t>
          </a:r>
        </a:p>
      </dsp:txBody>
      <dsp:txXfrm>
        <a:off x="1252936" y="4070115"/>
        <a:ext cx="5864981" cy="10847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59F3A-E877-4C7C-AAB9-88AB706E0875}">
      <dsp:nvSpPr>
        <dsp:cNvPr id="0" name=""/>
        <dsp:cNvSpPr/>
      </dsp:nvSpPr>
      <dsp:spPr>
        <a:xfrm>
          <a:off x="793545" y="0"/>
          <a:ext cx="5771638" cy="577163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78C99-29C1-4291-A2A6-4B3E93FF7050}">
      <dsp:nvSpPr>
        <dsp:cNvPr id="0" name=""/>
        <dsp:cNvSpPr/>
      </dsp:nvSpPr>
      <dsp:spPr>
        <a:xfrm>
          <a:off x="1341850" y="548305"/>
          <a:ext cx="2250938" cy="22509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Flexibility for students to change educational paths until the end of Jahrgangsstufe 8 (Grade 8)</a:t>
          </a:r>
        </a:p>
      </dsp:txBody>
      <dsp:txXfrm>
        <a:off x="1451732" y="658187"/>
        <a:ext cx="2031174" cy="2031174"/>
      </dsp:txXfrm>
    </dsp:sp>
    <dsp:sp modelId="{B5C25130-86BB-4B21-8AEC-E60070F08503}">
      <dsp:nvSpPr>
        <dsp:cNvPr id="0" name=""/>
        <dsp:cNvSpPr/>
      </dsp:nvSpPr>
      <dsp:spPr>
        <a:xfrm>
          <a:off x="3765938" y="548305"/>
          <a:ext cx="2250938" cy="225093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Changes in educational paths can be proposed by the Klassenkonferenz</a:t>
          </a:r>
        </a:p>
      </dsp:txBody>
      <dsp:txXfrm>
        <a:off x="3875820" y="658187"/>
        <a:ext cx="2031174" cy="2031174"/>
      </dsp:txXfrm>
    </dsp:sp>
    <dsp:sp modelId="{1C30AC55-2770-484F-AAC7-13FC87727BC3}">
      <dsp:nvSpPr>
        <dsp:cNvPr id="0" name=""/>
        <dsp:cNvSpPr/>
      </dsp:nvSpPr>
      <dsp:spPr>
        <a:xfrm>
          <a:off x="1341850" y="2972393"/>
          <a:ext cx="2250938" cy="225093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Parents can also propose</a:t>
          </a:r>
        </a:p>
      </dsp:txBody>
      <dsp:txXfrm>
        <a:off x="1451732" y="3082275"/>
        <a:ext cx="2031174" cy="2031174"/>
      </dsp:txXfrm>
    </dsp:sp>
    <dsp:sp modelId="{A51587D7-515F-4301-B610-6EB1DD8EE979}">
      <dsp:nvSpPr>
        <dsp:cNvPr id="0" name=""/>
        <dsp:cNvSpPr/>
      </dsp:nvSpPr>
      <dsp:spPr>
        <a:xfrm>
          <a:off x="3765938" y="2972393"/>
          <a:ext cx="2250938" cy="225093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final decision is made by the Klassenkonferenz</a:t>
          </a:r>
        </a:p>
      </dsp:txBody>
      <dsp:txXfrm>
        <a:off x="3875820" y="3082275"/>
        <a:ext cx="2031174" cy="20311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0C8A8-022C-4BD0-8A01-19E9629C5D36}">
      <dsp:nvSpPr>
        <dsp:cNvPr id="0" name=""/>
        <dsp:cNvSpPr/>
      </dsp:nvSpPr>
      <dsp:spPr>
        <a:xfrm>
          <a:off x="0" y="629"/>
          <a:ext cx="7117918" cy="1473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A7929-59C9-4DAA-86B8-75D7FEEAD952}">
      <dsp:nvSpPr>
        <dsp:cNvPr id="0" name=""/>
        <dsp:cNvSpPr/>
      </dsp:nvSpPr>
      <dsp:spPr>
        <a:xfrm>
          <a:off x="445607" y="332073"/>
          <a:ext cx="810195" cy="8101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F6C26-A294-44E1-9ED3-17668F2B94BB}">
      <dsp:nvSpPr>
        <dsp:cNvPr id="0" name=""/>
        <dsp:cNvSpPr/>
      </dsp:nvSpPr>
      <dsp:spPr>
        <a:xfrm>
          <a:off x="1701410" y="629"/>
          <a:ext cx="5416507" cy="1473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901" tIns="155901" rIns="155901" bIns="15590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Scholarship students are considered </a:t>
          </a:r>
          <a:r>
            <a:rPr lang="en-US" sz="2500" kern="1200" dirty="0" err="1"/>
            <a:t>gymnasial</a:t>
          </a:r>
          <a:r>
            <a:rPr lang="en-US" sz="2500" kern="1200" dirty="0"/>
            <a:t> (Gymnasium-level) students.</a:t>
          </a:r>
        </a:p>
      </dsp:txBody>
      <dsp:txXfrm>
        <a:off x="1701410" y="629"/>
        <a:ext cx="5416507" cy="1473082"/>
      </dsp:txXfrm>
    </dsp:sp>
    <dsp:sp modelId="{A2026A68-9EFC-4559-A4FF-1A16E871BCB3}">
      <dsp:nvSpPr>
        <dsp:cNvPr id="0" name=""/>
        <dsp:cNvSpPr/>
      </dsp:nvSpPr>
      <dsp:spPr>
        <a:xfrm>
          <a:off x="0" y="1841983"/>
          <a:ext cx="7117918" cy="14730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2A44F-E6B7-4285-B2B3-99FD60DE2345}">
      <dsp:nvSpPr>
        <dsp:cNvPr id="0" name=""/>
        <dsp:cNvSpPr/>
      </dsp:nvSpPr>
      <dsp:spPr>
        <a:xfrm>
          <a:off x="445607" y="2173426"/>
          <a:ext cx="810195" cy="8101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ABEF98-ECB3-476F-94F5-EB6DCC44078C}">
      <dsp:nvSpPr>
        <dsp:cNvPr id="0" name=""/>
        <dsp:cNvSpPr/>
      </dsp:nvSpPr>
      <dsp:spPr>
        <a:xfrm>
          <a:off x="1701410" y="1841983"/>
          <a:ext cx="5416507" cy="1473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901" tIns="155901" rIns="155901" bIns="15590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Access to the same educational opportunities and pathways as other </a:t>
          </a:r>
          <a:r>
            <a:rPr lang="en-US" sz="2500" kern="1200" dirty="0" err="1"/>
            <a:t>gymnasial</a:t>
          </a:r>
          <a:r>
            <a:rPr lang="en-US" sz="2500" kern="1200" dirty="0"/>
            <a:t> students.</a:t>
          </a:r>
        </a:p>
      </dsp:txBody>
      <dsp:txXfrm>
        <a:off x="1701410" y="1841983"/>
        <a:ext cx="5416507" cy="1473082"/>
      </dsp:txXfrm>
    </dsp:sp>
    <dsp:sp modelId="{9476DD3E-A867-4795-B33B-A56D655A0B00}">
      <dsp:nvSpPr>
        <dsp:cNvPr id="0" name=""/>
        <dsp:cNvSpPr/>
      </dsp:nvSpPr>
      <dsp:spPr>
        <a:xfrm>
          <a:off x="0" y="3683336"/>
          <a:ext cx="7117918" cy="14730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9512D-BB93-4BFF-A34E-117A98FA122E}">
      <dsp:nvSpPr>
        <dsp:cNvPr id="0" name=""/>
        <dsp:cNvSpPr/>
      </dsp:nvSpPr>
      <dsp:spPr>
        <a:xfrm>
          <a:off x="445607" y="4014780"/>
          <a:ext cx="810195" cy="8101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E52D38-DC27-4096-9E28-725DE479DDB3}">
      <dsp:nvSpPr>
        <dsp:cNvPr id="0" name=""/>
        <dsp:cNvSpPr/>
      </dsp:nvSpPr>
      <dsp:spPr>
        <a:xfrm>
          <a:off x="1701410" y="3683336"/>
          <a:ext cx="5416507" cy="1473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901" tIns="155901" rIns="155901" bIns="15590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The school provides support and resources to ensure the academic success and holistic development.</a:t>
          </a:r>
        </a:p>
      </dsp:txBody>
      <dsp:txXfrm>
        <a:off x="1701410" y="3683336"/>
        <a:ext cx="5416507" cy="1473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6/10/2026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49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2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9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6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5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3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8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0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3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6/10/2026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‹Nr.›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548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3E0473-C315-42D8-A82A-A2FE49DC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D23A251-68F2-43E5-812B-4BBAE1A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199C8F-4104-EF56-BC1E-4E1436B1EC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7953" r="-1" b="7755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23" name="decorative circle">
            <a:extLst>
              <a:ext uri="{FF2B5EF4-FFF2-40B4-BE49-F238E27FC236}">
                <a16:creationId xmlns:a16="http://schemas.microsoft.com/office/drawing/2014/main" id="{0350AF23-2606-421F-AB7B-23D9B48F3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26A544A-3C76-4502-A741-F4DB0E2CD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17B8593-D171-47B5-8D1A-E34E7B138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FEF60D4-64F6-450F-B86D-383EEA1C8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97D4A7C-B520-46CB-9A94-711F53997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17">
              <a:extLst>
                <a:ext uri="{FF2B5EF4-FFF2-40B4-BE49-F238E27FC236}">
                  <a16:creationId xmlns:a16="http://schemas.microsoft.com/office/drawing/2014/main" id="{2B7B976F-E84B-4936-90D7-C8298A5E7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18">
              <a:extLst>
                <a:ext uri="{FF2B5EF4-FFF2-40B4-BE49-F238E27FC236}">
                  <a16:creationId xmlns:a16="http://schemas.microsoft.com/office/drawing/2014/main" id="{DC91FFEC-59DF-4D22-A925-F51520769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19">
              <a:extLst>
                <a:ext uri="{FF2B5EF4-FFF2-40B4-BE49-F238E27FC236}">
                  <a16:creationId xmlns:a16="http://schemas.microsoft.com/office/drawing/2014/main" id="{58931E95-0847-47E4-8AEC-312312A03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C094915-EF93-49A0-9B90-C44FB9B50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2C3F25A-2926-06DF-50A3-AC95D5BE0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2606" y="1122363"/>
            <a:ext cx="7063739" cy="2387600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Unterstanding the German School System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0979F7F-A349-9462-9301-25A4684D0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06" y="3602038"/>
            <a:ext cx="7063739" cy="1655762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A Guide </a:t>
            </a:r>
            <a:r>
              <a:rPr lang="de-DE" dirty="0" err="1">
                <a:solidFill>
                  <a:srgbClr val="FFFFFF"/>
                </a:solidFill>
              </a:rPr>
              <a:t>for</a:t>
            </a:r>
            <a:r>
              <a:rPr lang="de-DE" dirty="0">
                <a:solidFill>
                  <a:srgbClr val="FFFFFF"/>
                </a:solidFill>
              </a:rPr>
              <a:t> Parents</a:t>
            </a:r>
          </a:p>
        </p:txBody>
      </p:sp>
    </p:spTree>
    <p:extLst>
      <p:ext uri="{BB962C8B-B14F-4D97-AF65-F5344CB8AC3E}">
        <p14:creationId xmlns:p14="http://schemas.microsoft.com/office/powerpoint/2010/main" val="2824930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57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1FD5705B-63E0-4364-B909-EC902FEAA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B7E355D-DAEA-4421-B67A-FA13C0FBD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234945-75DA-D711-1305-0836CE72D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39" y="1122363"/>
            <a:ext cx="5047488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Questions? Yes</a:t>
            </a:r>
          </a:p>
        </p:txBody>
      </p:sp>
      <p:grpSp>
        <p:nvGrpSpPr>
          <p:cNvPr id="78" name="decorative circles">
            <a:extLst>
              <a:ext uri="{FF2B5EF4-FFF2-40B4-BE49-F238E27FC236}">
                <a16:creationId xmlns:a16="http://schemas.microsoft.com/office/drawing/2014/main" id="{61D9147E-6246-4344-B99C-7E58532D8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0062" y="289695"/>
            <a:ext cx="4971115" cy="6138399"/>
            <a:chOff x="6870062" y="289695"/>
            <a:chExt cx="4971115" cy="6138399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B9D06285-CD49-4308-BDD4-0AF48D39BE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D4A3886-A465-4577-99CE-251AA7B92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4736" y="5667686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6B4A1D21-7CBB-44D9-A528-DB74C3107E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27805" y="5275653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3600DE0-90F9-4BD7-A084-ECB65A2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9847" y="59428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C243907-3995-49EB-94E9-35C68C13C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1540" y="655922"/>
              <a:ext cx="466441" cy="4664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4629A2DC-7066-4487-A307-68F210722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D0508B2B-067E-421A-9C09-522CFF39FB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63367" y="6122314"/>
              <a:ext cx="305780" cy="3057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89BA730-4DAE-4702-A5C5-013F9CEB0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70062" y="5959435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05C1CD83-5C2F-E1AC-5ACF-C1CCE38020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00"/>
          <a:stretch/>
        </p:blipFill>
        <p:spPr>
          <a:xfrm>
            <a:off x="6306574" y="552339"/>
            <a:ext cx="5728174" cy="5728174"/>
          </a:xfrm>
          <a:custGeom>
            <a:avLst/>
            <a:gdLst/>
            <a:ahLst/>
            <a:cxnLst/>
            <a:rect l="l" t="t" r="r" b="b"/>
            <a:pathLst>
              <a:path w="3111160" h="3111160">
                <a:moveTo>
                  <a:pt x="1555580" y="0"/>
                </a:moveTo>
                <a:cubicBezTo>
                  <a:pt x="2414703" y="0"/>
                  <a:pt x="3111160" y="696457"/>
                  <a:pt x="3111160" y="1555580"/>
                </a:cubicBezTo>
                <a:cubicBezTo>
                  <a:pt x="3111160" y="2414703"/>
                  <a:pt x="2414703" y="3111160"/>
                  <a:pt x="1555580" y="3111160"/>
                </a:cubicBezTo>
                <a:cubicBezTo>
                  <a:pt x="696457" y="3111160"/>
                  <a:pt x="0" y="2414703"/>
                  <a:pt x="0" y="1555580"/>
                </a:cubicBezTo>
                <a:cubicBezTo>
                  <a:pt x="0" y="696457"/>
                  <a:pt x="696457" y="0"/>
                  <a:pt x="155558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0642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8183E0-58D3-4C7F-97F0-2494113B3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3D7220-9A41-4B89-8A05-2E854925E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168A57-D750-E0A3-B562-A5D9F2F09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4606280" cy="5157049"/>
          </a:xfrm>
        </p:spPr>
        <p:txBody>
          <a:bodyPr anchor="ctr">
            <a:normAutofit/>
          </a:bodyPr>
          <a:lstStyle/>
          <a:p>
            <a:br>
              <a:rPr lang="de-DE" sz="4400" b="1" dirty="0"/>
            </a:br>
            <a:r>
              <a:rPr lang="de-DE" sz="4400" dirty="0"/>
              <a:t>Three </a:t>
            </a:r>
            <a:r>
              <a:rPr lang="de-DE" sz="4400" dirty="0" err="1"/>
              <a:t>main</a:t>
            </a:r>
            <a:r>
              <a:rPr lang="de-DE" sz="4400" dirty="0"/>
              <a:t> </a:t>
            </a:r>
            <a:r>
              <a:rPr lang="de-DE" sz="4400" dirty="0" err="1"/>
              <a:t>types</a:t>
            </a:r>
            <a:r>
              <a:rPr lang="de-DE" sz="4400" dirty="0"/>
              <a:t> </a:t>
            </a:r>
            <a:r>
              <a:rPr lang="de-DE" sz="4400" dirty="0" err="1"/>
              <a:t>of</a:t>
            </a:r>
            <a:r>
              <a:rPr lang="de-DE" sz="4400" dirty="0"/>
              <a:t> </a:t>
            </a:r>
            <a:r>
              <a:rPr lang="de-DE" sz="4400" dirty="0" err="1"/>
              <a:t>secondary</a:t>
            </a:r>
            <a:r>
              <a:rPr lang="de-DE" sz="4400" dirty="0"/>
              <a:t> </a:t>
            </a:r>
            <a:r>
              <a:rPr lang="de-DE" sz="4400" dirty="0" err="1"/>
              <a:t>schools</a:t>
            </a:r>
            <a:br>
              <a:rPr lang="de-DE" sz="4400" dirty="0"/>
            </a:br>
            <a:r>
              <a:rPr lang="de-DE" sz="1200" dirty="0"/>
              <a:t>all in </a:t>
            </a:r>
            <a:r>
              <a:rPr lang="de-DE" sz="1200" dirty="0" err="1"/>
              <a:t>one</a:t>
            </a:r>
            <a:r>
              <a:rPr lang="de-DE" sz="1200" dirty="0"/>
              <a:t> </a:t>
            </a:r>
            <a:r>
              <a:rPr lang="de-DE" sz="1200" dirty="0" err="1"/>
              <a:t>system</a:t>
            </a:r>
            <a:br>
              <a:rPr lang="de-DE" sz="4400" dirty="0"/>
            </a:br>
            <a:endParaRPr lang="de-DE" sz="4400" dirty="0"/>
          </a:p>
        </p:txBody>
      </p:sp>
      <p:grpSp>
        <p:nvGrpSpPr>
          <p:cNvPr id="13" name="Decorative Circles">
            <a:extLst>
              <a:ext uri="{FF2B5EF4-FFF2-40B4-BE49-F238E27FC236}">
                <a16:creationId xmlns:a16="http://schemas.microsoft.com/office/drawing/2014/main" id="{9215E110-AB5D-437B-9906-4A431F695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51383" y="253192"/>
            <a:ext cx="2260285" cy="6604807"/>
            <a:chOff x="9951383" y="253192"/>
            <a:chExt cx="2260285" cy="6604807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D2C49A-33C3-4048-8267-6907CA622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253192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3890" y="55441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4A3D21-5E60-4B25-890E-FA22F16436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27694" y="749878"/>
              <a:ext cx="202144" cy="202144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236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16802" y="6415697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6204350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336017-F12B-485C-B5E1-B6971DA0C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61912" y="6317717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3290EDB9-687B-C2FF-F84E-DA7437AB0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740891"/>
              </p:ext>
            </p:extLst>
          </p:nvPr>
        </p:nvGraphicFramePr>
        <p:xfrm>
          <a:off x="5544878" y="952022"/>
          <a:ext cx="5891471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728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08DE9-5647-483E-B731-49D34A839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6962B4-5DCE-4745-A877-F7237DA68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FC31C6D-653C-4C57-B226-ED6CE571F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2590" y="0"/>
            <a:ext cx="8389411" cy="6858000"/>
          </a:xfrm>
          <a:custGeom>
            <a:avLst/>
            <a:gdLst>
              <a:gd name="connsiteX0" fmla="*/ 1405847 w 8389411"/>
              <a:gd name="connsiteY0" fmla="*/ 0 h 6858000"/>
              <a:gd name="connsiteX1" fmla="*/ 8389411 w 8389411"/>
              <a:gd name="connsiteY1" fmla="*/ 0 h 6858000"/>
              <a:gd name="connsiteX2" fmla="*/ 8389411 w 8389411"/>
              <a:gd name="connsiteY2" fmla="*/ 6858000 h 6858000"/>
              <a:gd name="connsiteX3" fmla="*/ 1403382 w 8389411"/>
              <a:gd name="connsiteY3" fmla="*/ 6858000 h 6858000"/>
              <a:gd name="connsiteX4" fmla="*/ 1126450 w 8389411"/>
              <a:gd name="connsiteY4" fmla="*/ 6554701 h 6858000"/>
              <a:gd name="connsiteX5" fmla="*/ 0 w 8389411"/>
              <a:gd name="connsiteY5" fmla="*/ 3431347 h 6858000"/>
              <a:gd name="connsiteX6" fmla="*/ 1281495 w 8389411"/>
              <a:gd name="connsiteY6" fmla="*/ 1298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89411" h="6858000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" name="decorative circles">
            <a:extLst>
              <a:ext uri="{FF2B5EF4-FFF2-40B4-BE49-F238E27FC236}">
                <a16:creationId xmlns:a16="http://schemas.microsoft.com/office/drawing/2014/main" id="{C310B041-3468-403A-926B-E3C1CF443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4914" y="299808"/>
            <a:ext cx="11521822" cy="6038357"/>
            <a:chOff x="244914" y="299808"/>
            <a:chExt cx="11521822" cy="6038357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00295" y="51570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3902316-BF90-4159-9FD2-6CFCCF7BE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5899" y="5741646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0333" y="6032385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914" y="5821038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11C7F0F-3FFE-E2C9-4189-3691617E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2862591" cy="5157049"/>
          </a:xfrm>
        </p:spPr>
        <p:txBody>
          <a:bodyPr anchor="ctr">
            <a:normAutofit/>
          </a:bodyPr>
          <a:lstStyle/>
          <a:p>
            <a:r>
              <a:rPr lang="de-DE" sz="4100" dirty="0"/>
              <a:t>Hauptschule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98B2B529-8DA8-9C8E-2BDB-6F95776968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144422"/>
              </p:ext>
            </p:extLst>
          </p:nvPr>
        </p:nvGraphicFramePr>
        <p:xfrm>
          <a:off x="4629151" y="952022"/>
          <a:ext cx="7117918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8368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08DE9-5647-483E-B731-49D34A839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6962B4-5DCE-4745-A877-F7237DA68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FC31C6D-653C-4C57-B226-ED6CE571F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2590" y="0"/>
            <a:ext cx="8389411" cy="6858000"/>
          </a:xfrm>
          <a:custGeom>
            <a:avLst/>
            <a:gdLst>
              <a:gd name="connsiteX0" fmla="*/ 1405847 w 8389411"/>
              <a:gd name="connsiteY0" fmla="*/ 0 h 6858000"/>
              <a:gd name="connsiteX1" fmla="*/ 8389411 w 8389411"/>
              <a:gd name="connsiteY1" fmla="*/ 0 h 6858000"/>
              <a:gd name="connsiteX2" fmla="*/ 8389411 w 8389411"/>
              <a:gd name="connsiteY2" fmla="*/ 6858000 h 6858000"/>
              <a:gd name="connsiteX3" fmla="*/ 1403382 w 8389411"/>
              <a:gd name="connsiteY3" fmla="*/ 6858000 h 6858000"/>
              <a:gd name="connsiteX4" fmla="*/ 1126450 w 8389411"/>
              <a:gd name="connsiteY4" fmla="*/ 6554701 h 6858000"/>
              <a:gd name="connsiteX5" fmla="*/ 0 w 8389411"/>
              <a:gd name="connsiteY5" fmla="*/ 3431347 h 6858000"/>
              <a:gd name="connsiteX6" fmla="*/ 1281495 w 8389411"/>
              <a:gd name="connsiteY6" fmla="*/ 1298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89411" h="6858000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" name="decorative circles">
            <a:extLst>
              <a:ext uri="{FF2B5EF4-FFF2-40B4-BE49-F238E27FC236}">
                <a16:creationId xmlns:a16="http://schemas.microsoft.com/office/drawing/2014/main" id="{C310B041-3468-403A-926B-E3C1CF443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4914" y="299808"/>
            <a:ext cx="11521822" cy="6038357"/>
            <a:chOff x="244914" y="299808"/>
            <a:chExt cx="11521822" cy="6038357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00295" y="51570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3902316-BF90-4159-9FD2-6CFCCF7BE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5899" y="5741646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0333" y="6032385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914" y="5821038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C8C7426-564A-0DA0-342F-B67FA451D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2862591" cy="5157049"/>
          </a:xfrm>
        </p:spPr>
        <p:txBody>
          <a:bodyPr anchor="ctr">
            <a:normAutofit/>
          </a:bodyPr>
          <a:lstStyle/>
          <a:p>
            <a:r>
              <a:rPr lang="de-DE" sz="4400"/>
              <a:t>Realschule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229CC15D-793A-D212-84D1-D9AF372385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916788"/>
              </p:ext>
            </p:extLst>
          </p:nvPr>
        </p:nvGraphicFramePr>
        <p:xfrm>
          <a:off x="4629151" y="952022"/>
          <a:ext cx="7117918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231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92663A72-E771-41D4-96AA-28C1B2172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88164F59-4B09-4DB4-A99F-97C71DE46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43216E1-7ADA-574C-0647-FE7C14B83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4606280" cy="5157049"/>
          </a:xfrm>
        </p:spPr>
        <p:txBody>
          <a:bodyPr anchor="ctr">
            <a:normAutofit/>
          </a:bodyPr>
          <a:lstStyle/>
          <a:p>
            <a:r>
              <a:rPr lang="de-DE" sz="4400"/>
              <a:t>Gymnasium</a:t>
            </a:r>
          </a:p>
        </p:txBody>
      </p:sp>
      <p:sp>
        <p:nvSpPr>
          <p:cNvPr id="25" name="Freeform: Shape 12">
            <a:extLst>
              <a:ext uri="{FF2B5EF4-FFF2-40B4-BE49-F238E27FC236}">
                <a16:creationId xmlns:a16="http://schemas.microsoft.com/office/drawing/2014/main" id="{6B336017-F12B-485C-B5E1-B6971DA0C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6099" y="238175"/>
            <a:ext cx="6735901" cy="6619825"/>
          </a:xfrm>
          <a:custGeom>
            <a:avLst/>
            <a:gdLst>
              <a:gd name="connsiteX0" fmla="*/ 1224540 w 2115556"/>
              <a:gd name="connsiteY0" fmla="*/ 0 h 2079100"/>
              <a:gd name="connsiteX1" fmla="*/ 2090421 w 2115556"/>
              <a:gd name="connsiteY1" fmla="*/ 358660 h 2079100"/>
              <a:gd name="connsiteX2" fmla="*/ 2115556 w 2115556"/>
              <a:gd name="connsiteY2" fmla="*/ 386315 h 2079100"/>
              <a:gd name="connsiteX3" fmla="*/ 2115556 w 2115556"/>
              <a:gd name="connsiteY3" fmla="*/ 2062765 h 2079100"/>
              <a:gd name="connsiteX4" fmla="*/ 2100710 w 2115556"/>
              <a:gd name="connsiteY4" fmla="*/ 2079100 h 2079100"/>
              <a:gd name="connsiteX5" fmla="*/ 348370 w 2115556"/>
              <a:gd name="connsiteY5" fmla="*/ 2079100 h 2079100"/>
              <a:gd name="connsiteX6" fmla="*/ 279625 w 2115556"/>
              <a:gd name="connsiteY6" fmla="*/ 2003461 h 2079100"/>
              <a:gd name="connsiteX7" fmla="*/ 0 w 2115556"/>
              <a:gd name="connsiteY7" fmla="*/ 1224540 h 2079100"/>
              <a:gd name="connsiteX8" fmla="*/ 1224540 w 2115556"/>
              <a:gd name="connsiteY8" fmla="*/ 0 h 207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5556" h="2079100">
                <a:moveTo>
                  <a:pt x="1224540" y="0"/>
                </a:moveTo>
                <a:cubicBezTo>
                  <a:pt x="1562687" y="0"/>
                  <a:pt x="1868823" y="137062"/>
                  <a:pt x="2090421" y="358660"/>
                </a:cubicBezTo>
                <a:lnTo>
                  <a:pt x="2115556" y="386315"/>
                </a:lnTo>
                <a:lnTo>
                  <a:pt x="2115556" y="2062765"/>
                </a:lnTo>
                <a:lnTo>
                  <a:pt x="2100710" y="2079100"/>
                </a:lnTo>
                <a:lnTo>
                  <a:pt x="348370" y="2079100"/>
                </a:lnTo>
                <a:lnTo>
                  <a:pt x="279625" y="2003461"/>
                </a:lnTo>
                <a:cubicBezTo>
                  <a:pt x="104938" y="1791789"/>
                  <a:pt x="0" y="1520419"/>
                  <a:pt x="0" y="1224540"/>
                </a:cubicBezTo>
                <a:cubicBezTo>
                  <a:pt x="0" y="548245"/>
                  <a:pt x="548245" y="0"/>
                  <a:pt x="12245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6" name="decorative circles">
            <a:extLst>
              <a:ext uri="{FF2B5EF4-FFF2-40B4-BE49-F238E27FC236}">
                <a16:creationId xmlns:a16="http://schemas.microsoft.com/office/drawing/2014/main" id="{C2C078FA-5775-45CB-A8F3-53B3F1AD2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51383" y="299808"/>
            <a:ext cx="1668948" cy="6421669"/>
            <a:chOff x="9951383" y="299808"/>
            <a:chExt cx="1668948" cy="6421669"/>
          </a:xfrm>
        </p:grpSpPr>
        <p:sp>
          <p:nvSpPr>
            <p:cNvPr id="27" name="Oval 15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3890" y="55441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16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17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236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16802" y="6415697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19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6204350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2" name="Inhaltsplatzhalter 2">
            <a:extLst>
              <a:ext uri="{FF2B5EF4-FFF2-40B4-BE49-F238E27FC236}">
                <a16:creationId xmlns:a16="http://schemas.microsoft.com/office/drawing/2014/main" id="{DC54B5E8-7967-8BC0-DF32-54EF2A47E3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534215"/>
              </p:ext>
            </p:extLst>
          </p:nvPr>
        </p:nvGraphicFramePr>
        <p:xfrm>
          <a:off x="5855597" y="952022"/>
          <a:ext cx="5891471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76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3B739BF-52FC-4875-B392-4044CC04F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AA1CAD8-1CD4-40E6-B88B-9D4FF5C3D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9" name="decorative circles">
            <a:extLst>
              <a:ext uri="{FF2B5EF4-FFF2-40B4-BE49-F238E27FC236}">
                <a16:creationId xmlns:a16="http://schemas.microsoft.com/office/drawing/2014/main" id="{0D65577D-83CF-47FA-954E-60C70AFDB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2361" y="253193"/>
            <a:ext cx="11801644" cy="6229550"/>
            <a:chOff x="162361" y="253193"/>
            <a:chExt cx="11801644" cy="622955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4D2C49A-33C3-4048-8267-6907CA622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0439" y="253193"/>
              <a:ext cx="150552" cy="150552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3890" y="55441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54A3D21-5E60-4B25-890E-FA22F16436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361" y="366560"/>
              <a:ext cx="309716" cy="309716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0638" y="5886224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5072" y="6176963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9653" y="5965616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46A41249-EFA4-9581-8314-02C72518F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991" y="379691"/>
            <a:ext cx="10773422" cy="1797530"/>
          </a:xfrm>
        </p:spPr>
        <p:txBody>
          <a:bodyPr anchor="t">
            <a:normAutofit fontScale="90000"/>
          </a:bodyPr>
          <a:lstStyle/>
          <a:p>
            <a:br>
              <a:rPr lang="de-DE" sz="3100" dirty="0"/>
            </a:br>
            <a:r>
              <a:rPr lang="de-DE" sz="4400" dirty="0"/>
              <a:t>Who </a:t>
            </a:r>
            <a:r>
              <a:rPr lang="de-DE" sz="4400" dirty="0" err="1"/>
              <a:t>decides</a:t>
            </a:r>
            <a:r>
              <a:rPr lang="de-DE" sz="4400" dirty="0"/>
              <a:t> and </a:t>
            </a:r>
            <a:r>
              <a:rPr lang="de-DE" sz="4400" dirty="0" err="1"/>
              <a:t>when</a:t>
            </a:r>
            <a:r>
              <a:rPr lang="de-DE" sz="4400" dirty="0"/>
              <a:t>? </a:t>
            </a:r>
            <a:br>
              <a:rPr lang="de-DE" sz="3100" dirty="0"/>
            </a:br>
            <a:r>
              <a:rPr lang="de-DE" sz="3100" dirty="0"/>
              <a:t>Schul-laufbahn-entscheidung</a:t>
            </a:r>
            <a:br>
              <a:rPr lang="de-DE" sz="3100" dirty="0"/>
            </a:br>
            <a:endParaRPr lang="de-DE" sz="3100" dirty="0"/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CCA49415-EF56-1884-6654-7A21E55737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030060"/>
              </p:ext>
            </p:extLst>
          </p:nvPr>
        </p:nvGraphicFramePr>
        <p:xfrm>
          <a:off x="777875" y="2886075"/>
          <a:ext cx="10658475" cy="329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3669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57908DE9-5647-483E-B731-49D34A839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926962B4-5DCE-4745-A877-F7237DA68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Freeform: Shape 12">
            <a:extLst>
              <a:ext uri="{FF2B5EF4-FFF2-40B4-BE49-F238E27FC236}">
                <a16:creationId xmlns:a16="http://schemas.microsoft.com/office/drawing/2014/main" id="{FFC31C6D-653C-4C57-B226-ED6CE571F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2590" y="0"/>
            <a:ext cx="8389411" cy="6858000"/>
          </a:xfrm>
          <a:custGeom>
            <a:avLst/>
            <a:gdLst>
              <a:gd name="connsiteX0" fmla="*/ 1405847 w 8389411"/>
              <a:gd name="connsiteY0" fmla="*/ 0 h 6858000"/>
              <a:gd name="connsiteX1" fmla="*/ 8389411 w 8389411"/>
              <a:gd name="connsiteY1" fmla="*/ 0 h 6858000"/>
              <a:gd name="connsiteX2" fmla="*/ 8389411 w 8389411"/>
              <a:gd name="connsiteY2" fmla="*/ 6858000 h 6858000"/>
              <a:gd name="connsiteX3" fmla="*/ 1403382 w 8389411"/>
              <a:gd name="connsiteY3" fmla="*/ 6858000 h 6858000"/>
              <a:gd name="connsiteX4" fmla="*/ 1126450 w 8389411"/>
              <a:gd name="connsiteY4" fmla="*/ 6554701 h 6858000"/>
              <a:gd name="connsiteX5" fmla="*/ 0 w 8389411"/>
              <a:gd name="connsiteY5" fmla="*/ 3431347 h 6858000"/>
              <a:gd name="connsiteX6" fmla="*/ 1281495 w 8389411"/>
              <a:gd name="connsiteY6" fmla="*/ 1298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89411" h="6858000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5" name="decorative circles">
            <a:extLst>
              <a:ext uri="{FF2B5EF4-FFF2-40B4-BE49-F238E27FC236}">
                <a16:creationId xmlns:a16="http://schemas.microsoft.com/office/drawing/2014/main" id="{C310B041-3468-403A-926B-E3C1CF443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4914" y="299808"/>
            <a:ext cx="11521822" cy="6038357"/>
            <a:chOff x="244914" y="299808"/>
            <a:chExt cx="11521822" cy="6038357"/>
          </a:xfrm>
        </p:grpSpPr>
        <p:sp>
          <p:nvSpPr>
            <p:cNvPr id="26" name="Oval 15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00295" y="51570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16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17">
              <a:extLst>
                <a:ext uri="{FF2B5EF4-FFF2-40B4-BE49-F238E27FC236}">
                  <a16:creationId xmlns:a16="http://schemas.microsoft.com/office/drawing/2014/main" id="{73902316-BF90-4159-9FD2-6CFCCF7BE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18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5899" y="5741646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19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0333" y="6032385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914" y="5821038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C7CC1CFE-1F8E-EAE1-F64A-59F9BC0BB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2862591" cy="5157049"/>
          </a:xfrm>
        </p:spPr>
        <p:txBody>
          <a:bodyPr anchor="ctr">
            <a:normAutofit/>
          </a:bodyPr>
          <a:lstStyle/>
          <a:p>
            <a:r>
              <a:rPr lang="de-DE" sz="4400" dirty="0" err="1"/>
              <a:t>Decision</a:t>
            </a:r>
            <a:r>
              <a:rPr lang="de-DE" sz="4400" dirty="0"/>
              <a:t> in Class 6</a:t>
            </a:r>
          </a:p>
        </p:txBody>
      </p:sp>
      <p:graphicFrame>
        <p:nvGraphicFramePr>
          <p:cNvPr id="31" name="Inhaltsplatzhalter 2">
            <a:extLst>
              <a:ext uri="{FF2B5EF4-FFF2-40B4-BE49-F238E27FC236}">
                <a16:creationId xmlns:a16="http://schemas.microsoft.com/office/drawing/2014/main" id="{0C12CE70-1827-7A94-081A-D8BE1C6DA1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730481"/>
              </p:ext>
            </p:extLst>
          </p:nvPr>
        </p:nvGraphicFramePr>
        <p:xfrm>
          <a:off x="4629151" y="952022"/>
          <a:ext cx="7117918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7491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8183E0-58D3-4C7F-97F0-2494113B3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3D7220-9A41-4B89-8A05-2E854925E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286E899-21D6-C9B4-D1F2-E67E8C9E3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4606280" cy="5157049"/>
          </a:xfrm>
        </p:spPr>
        <p:txBody>
          <a:bodyPr anchor="ctr">
            <a:normAutofit/>
          </a:bodyPr>
          <a:lstStyle/>
          <a:p>
            <a:r>
              <a:rPr lang="de-DE" sz="4400"/>
              <a:t>That‘s it?</a:t>
            </a:r>
          </a:p>
        </p:txBody>
      </p:sp>
      <p:grpSp>
        <p:nvGrpSpPr>
          <p:cNvPr id="13" name="Decorative Circles">
            <a:extLst>
              <a:ext uri="{FF2B5EF4-FFF2-40B4-BE49-F238E27FC236}">
                <a16:creationId xmlns:a16="http://schemas.microsoft.com/office/drawing/2014/main" id="{9215E110-AB5D-437B-9906-4A431F695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51383" y="253192"/>
            <a:ext cx="2260285" cy="6604807"/>
            <a:chOff x="9951383" y="253192"/>
            <a:chExt cx="2260285" cy="6604807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D2C49A-33C3-4048-8267-6907CA622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253192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3890" y="55441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4A3D21-5E60-4B25-890E-FA22F16436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27694" y="749878"/>
              <a:ext cx="202144" cy="202144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236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16802" y="6415697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51383" y="6204350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336017-F12B-485C-B5E1-B6971DA0C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61912" y="6317717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CDB3AFDC-E5BB-B685-DA1C-28A95D45F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823537"/>
              </p:ext>
            </p:extLst>
          </p:nvPr>
        </p:nvGraphicFramePr>
        <p:xfrm>
          <a:off x="3882615" y="1086361"/>
          <a:ext cx="7358728" cy="5771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4371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57908DE9-5647-483E-B731-49D34A839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926962B4-5DCE-4745-A877-F7237DA68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Freeform: Shape 12">
            <a:extLst>
              <a:ext uri="{FF2B5EF4-FFF2-40B4-BE49-F238E27FC236}">
                <a16:creationId xmlns:a16="http://schemas.microsoft.com/office/drawing/2014/main" id="{FFC31C6D-653C-4C57-B226-ED6CE571F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2590" y="0"/>
            <a:ext cx="8389411" cy="6858000"/>
          </a:xfrm>
          <a:custGeom>
            <a:avLst/>
            <a:gdLst>
              <a:gd name="connsiteX0" fmla="*/ 1405847 w 8389411"/>
              <a:gd name="connsiteY0" fmla="*/ 0 h 6858000"/>
              <a:gd name="connsiteX1" fmla="*/ 8389411 w 8389411"/>
              <a:gd name="connsiteY1" fmla="*/ 0 h 6858000"/>
              <a:gd name="connsiteX2" fmla="*/ 8389411 w 8389411"/>
              <a:gd name="connsiteY2" fmla="*/ 6858000 h 6858000"/>
              <a:gd name="connsiteX3" fmla="*/ 1403382 w 8389411"/>
              <a:gd name="connsiteY3" fmla="*/ 6858000 h 6858000"/>
              <a:gd name="connsiteX4" fmla="*/ 1126450 w 8389411"/>
              <a:gd name="connsiteY4" fmla="*/ 6554701 h 6858000"/>
              <a:gd name="connsiteX5" fmla="*/ 0 w 8389411"/>
              <a:gd name="connsiteY5" fmla="*/ 3431347 h 6858000"/>
              <a:gd name="connsiteX6" fmla="*/ 1281495 w 8389411"/>
              <a:gd name="connsiteY6" fmla="*/ 1298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89411" h="6858000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5" name="decorative circles">
            <a:extLst>
              <a:ext uri="{FF2B5EF4-FFF2-40B4-BE49-F238E27FC236}">
                <a16:creationId xmlns:a16="http://schemas.microsoft.com/office/drawing/2014/main" id="{C310B041-3468-403A-926B-E3C1CF443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4914" y="299808"/>
            <a:ext cx="11521822" cy="6038357"/>
            <a:chOff x="244914" y="299808"/>
            <a:chExt cx="11521822" cy="6038357"/>
          </a:xfrm>
        </p:grpSpPr>
        <p:sp>
          <p:nvSpPr>
            <p:cNvPr id="26" name="Oval 15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00295" y="51570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16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17">
              <a:extLst>
                <a:ext uri="{FF2B5EF4-FFF2-40B4-BE49-F238E27FC236}">
                  <a16:creationId xmlns:a16="http://schemas.microsoft.com/office/drawing/2014/main" id="{73902316-BF90-4159-9FD2-6CFCCF7BE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18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5899" y="5741646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19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0333" y="6032385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914" y="5821038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DB0A071-110C-0453-D8B0-1577A0161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2862591" cy="5157049"/>
          </a:xfrm>
        </p:spPr>
        <p:txBody>
          <a:bodyPr anchor="ctr">
            <a:normAutofit/>
          </a:bodyPr>
          <a:lstStyle/>
          <a:p>
            <a:r>
              <a:rPr lang="de-DE" sz="4400" dirty="0" err="1"/>
              <a:t>Scholarship</a:t>
            </a:r>
            <a:r>
              <a:rPr lang="de-DE" sz="4400" dirty="0"/>
              <a:t> Programme</a:t>
            </a:r>
          </a:p>
        </p:txBody>
      </p:sp>
      <p:graphicFrame>
        <p:nvGraphicFramePr>
          <p:cNvPr id="31" name="Inhaltsplatzhalter 2">
            <a:extLst>
              <a:ext uri="{FF2B5EF4-FFF2-40B4-BE49-F238E27FC236}">
                <a16:creationId xmlns:a16="http://schemas.microsoft.com/office/drawing/2014/main" id="{7503F761-0BF3-5391-4340-DDD2E7A3BE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014229"/>
              </p:ext>
            </p:extLst>
          </p:nvPr>
        </p:nvGraphicFramePr>
        <p:xfrm>
          <a:off x="4629151" y="952022"/>
          <a:ext cx="7117918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4529545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RegularSeedRightStep">
      <a:dk1>
        <a:srgbClr val="000000"/>
      </a:dk1>
      <a:lt1>
        <a:srgbClr val="FFFFFF"/>
      </a:lt1>
      <a:dk2>
        <a:srgbClr val="1B2B30"/>
      </a:dk2>
      <a:lt2>
        <a:srgbClr val="F1F0F3"/>
      </a:lt2>
      <a:accent1>
        <a:srgbClr val="7DB01F"/>
      </a:accent1>
      <a:accent2>
        <a:srgbClr val="3AB714"/>
      </a:accent2>
      <a:accent3>
        <a:srgbClr val="21B73D"/>
      </a:accent3>
      <a:accent4>
        <a:srgbClr val="14B575"/>
      </a:accent4>
      <a:accent5>
        <a:srgbClr val="20B2B5"/>
      </a:accent5>
      <a:accent6>
        <a:srgbClr val="1782D5"/>
      </a:accent6>
      <a:hlink>
        <a:srgbClr val="835DC9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Breitbild</PresentationFormat>
  <Paragraphs>46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Nova</vt:lpstr>
      <vt:lpstr>ConfettiVTI</vt:lpstr>
      <vt:lpstr>Unterstanding the German School System</vt:lpstr>
      <vt:lpstr> Three main types of secondary schools all in one system </vt:lpstr>
      <vt:lpstr>Hauptschule</vt:lpstr>
      <vt:lpstr>Realschule</vt:lpstr>
      <vt:lpstr>Gymnasium</vt:lpstr>
      <vt:lpstr> Who decides and when?  Schul-laufbahn-entscheidung </vt:lpstr>
      <vt:lpstr>Decision in Class 6</vt:lpstr>
      <vt:lpstr>That‘s it?</vt:lpstr>
      <vt:lpstr>Scholarship Programme</vt:lpstr>
      <vt:lpstr>Questions? Yes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Unterstanding the German School System</dc:title>
  <dc:creator>Jonas  Edler</dc:creator>
  <cp:lastModifiedBy>Jonas Edler</cp:lastModifiedBy>
  <cp:revision>2</cp:revision>
  <dcterms:created xsi:type="dcterms:W3CDTF">2024-05-14T07:44:31Z</dcterms:created>
  <dcterms:modified xsi:type="dcterms:W3CDTF">2026-06-10T09:07:40Z</dcterms:modified>
</cp:coreProperties>
</file>